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42"/>
  </p:notesMasterIdLst>
  <p:sldIdLst>
    <p:sldId id="256" r:id="rId2"/>
    <p:sldId id="278" r:id="rId3"/>
    <p:sldId id="279" r:id="rId4"/>
    <p:sldId id="260" r:id="rId5"/>
    <p:sldId id="261" r:id="rId6"/>
    <p:sldId id="262" r:id="rId7"/>
    <p:sldId id="280" r:id="rId8"/>
    <p:sldId id="265" r:id="rId9"/>
    <p:sldId id="305" r:id="rId10"/>
    <p:sldId id="339" r:id="rId11"/>
    <p:sldId id="308" r:id="rId12"/>
    <p:sldId id="276" r:id="rId13"/>
    <p:sldId id="306" r:id="rId14"/>
    <p:sldId id="307" r:id="rId15"/>
    <p:sldId id="263" r:id="rId16"/>
    <p:sldId id="277" r:id="rId17"/>
    <p:sldId id="312" r:id="rId18"/>
    <p:sldId id="264" r:id="rId19"/>
    <p:sldId id="314" r:id="rId20"/>
    <p:sldId id="313" r:id="rId21"/>
    <p:sldId id="315" r:id="rId22"/>
    <p:sldId id="340" r:id="rId23"/>
    <p:sldId id="318" r:id="rId24"/>
    <p:sldId id="322" r:id="rId25"/>
    <p:sldId id="323" r:id="rId26"/>
    <p:sldId id="319" r:id="rId27"/>
    <p:sldId id="328" r:id="rId28"/>
    <p:sldId id="330" r:id="rId29"/>
    <p:sldId id="335" r:id="rId30"/>
    <p:sldId id="326" r:id="rId31"/>
    <p:sldId id="317" r:id="rId32"/>
    <p:sldId id="332" r:id="rId33"/>
    <p:sldId id="334" r:id="rId34"/>
    <p:sldId id="336" r:id="rId35"/>
    <p:sldId id="337" r:id="rId36"/>
    <p:sldId id="295" r:id="rId37"/>
    <p:sldId id="297" r:id="rId38"/>
    <p:sldId id="333" r:id="rId39"/>
    <p:sldId id="338" r:id="rId40"/>
    <p:sldId id="257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E6F8873-6944-414D-82D1-F84C84BB3562}">
          <p14:sldIdLst>
            <p14:sldId id="256"/>
            <p14:sldId id="278"/>
          </p14:sldIdLst>
        </p14:section>
        <p14:section name="GIỚI THIỆU" id="{33C01BE1-891F-4A02-81BC-0346797F75CD}">
          <p14:sldIdLst>
            <p14:sldId id="279"/>
            <p14:sldId id="260"/>
            <p14:sldId id="261"/>
            <p14:sldId id="262"/>
          </p14:sldIdLst>
        </p14:section>
        <p14:section name="THIẾT KẾ VÀ CÀI ĐẶT" id="{B512B158-5563-4006-A95A-F90C80D352CE}">
          <p14:sldIdLst>
            <p14:sldId id="280"/>
            <p14:sldId id="265"/>
            <p14:sldId id="305"/>
            <p14:sldId id="339"/>
            <p14:sldId id="308"/>
            <p14:sldId id="276"/>
            <p14:sldId id="306"/>
            <p14:sldId id="307"/>
            <p14:sldId id="263"/>
            <p14:sldId id="277"/>
            <p14:sldId id="312"/>
            <p14:sldId id="264"/>
            <p14:sldId id="314"/>
            <p14:sldId id="313"/>
            <p14:sldId id="315"/>
            <p14:sldId id="340"/>
            <p14:sldId id="318"/>
            <p14:sldId id="322"/>
            <p14:sldId id="323"/>
            <p14:sldId id="319"/>
            <p14:sldId id="328"/>
            <p14:sldId id="330"/>
            <p14:sldId id="335"/>
            <p14:sldId id="326"/>
          </p14:sldIdLst>
        </p14:section>
        <p14:section name="ĐÁNH GIÁ" id="{D6B047BF-8F65-4BB7-BBD7-FE1AFD97EAD1}">
          <p14:sldIdLst>
            <p14:sldId id="317"/>
            <p14:sldId id="332"/>
            <p14:sldId id="334"/>
            <p14:sldId id="336"/>
            <p14:sldId id="337"/>
          </p14:sldIdLst>
        </p14:section>
        <p14:section name="KẾT LUẬN" id="{C928C1CD-5D22-4A96-A798-880F2A9AA9AC}">
          <p14:sldIdLst>
            <p14:sldId id="295"/>
            <p14:sldId id="297"/>
            <p14:sldId id="333"/>
            <p14:sldId id="338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ải Nguyễn" initials="HN" lastIdx="1" clrIdx="0">
    <p:extLst>
      <p:ext uri="{19B8F6BF-5375-455C-9EA6-DF929625EA0E}">
        <p15:presenceInfo xmlns:p15="http://schemas.microsoft.com/office/powerpoint/2012/main" userId="159d3812caa10a7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613" autoAdjust="0"/>
  </p:normalViewPr>
  <p:slideViewPr>
    <p:cSldViewPr snapToGrid="0">
      <p:cViewPr varScale="1">
        <p:scale>
          <a:sx n="89" d="100"/>
          <a:sy n="89" d="100"/>
        </p:scale>
        <p:origin x="1350" y="66"/>
      </p:cViewPr>
      <p:guideLst/>
    </p:cSldViewPr>
  </p:slideViewPr>
  <p:outlineViewPr>
    <p:cViewPr>
      <p:scale>
        <a:sx n="33" d="100"/>
        <a:sy n="33" d="100"/>
      </p:scale>
      <p:origin x="0" y="-1967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238531-8BC7-4E97-87EF-EA598A406F87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EE35AF-C817-40E6-8276-FFADA23E3E5D}">
      <dgm:prSet phldrT="[Text]"/>
      <dgm:spPr/>
      <dgm:t>
        <a:bodyPr/>
        <a:lstStyle/>
        <a:p>
          <a:r>
            <a:rPr lang="en-US" dirty="0" err="1"/>
            <a:t>Dự</a:t>
          </a:r>
          <a:r>
            <a:rPr lang="en-US" dirty="0"/>
            <a:t> </a:t>
          </a:r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câu</a:t>
          </a:r>
          <a:r>
            <a:rPr lang="en-US" dirty="0"/>
            <a:t>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lời</a:t>
          </a:r>
          <a:r>
            <a:rPr lang="en-US" dirty="0"/>
            <a:t> </a:t>
          </a:r>
          <a:r>
            <a:rPr lang="en-US" dirty="0" err="1"/>
            <a:t>đúng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xác</a:t>
          </a:r>
          <a:r>
            <a:rPr lang="en-US" dirty="0"/>
            <a:t> </a:t>
          </a:r>
          <a:r>
            <a:rPr lang="en-US" dirty="0" err="1"/>
            <a:t>xuất</a:t>
          </a:r>
          <a:r>
            <a:rPr lang="en-US" dirty="0"/>
            <a:t> &gt; 90%</a:t>
          </a:r>
        </a:p>
      </dgm:t>
    </dgm:pt>
    <dgm:pt modelId="{23AA4032-F6F1-4DE0-9571-C238349813C9}" type="parTrans" cxnId="{D401CFFC-FB3F-498C-8287-CE2E15C5516A}">
      <dgm:prSet/>
      <dgm:spPr/>
      <dgm:t>
        <a:bodyPr/>
        <a:lstStyle/>
        <a:p>
          <a:endParaRPr lang="en-US"/>
        </a:p>
      </dgm:t>
    </dgm:pt>
    <dgm:pt modelId="{0D6E5F40-22AE-426C-98DD-7C9D6F528AB3}" type="sibTrans" cxnId="{D401CFFC-FB3F-498C-8287-CE2E15C5516A}">
      <dgm:prSet/>
      <dgm:spPr/>
      <dgm:t>
        <a:bodyPr/>
        <a:lstStyle/>
        <a:p>
          <a:endParaRPr lang="en-US"/>
        </a:p>
      </dgm:t>
    </dgm:pt>
    <dgm:pt modelId="{3CDEA06D-0290-4F77-8A66-A25DB0231D6C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err="1"/>
            <a:t>Xử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câu</a:t>
          </a:r>
          <a:r>
            <a:rPr lang="en-US" dirty="0"/>
            <a:t> </a:t>
          </a:r>
          <a:r>
            <a:rPr lang="en-US" dirty="0" err="1"/>
            <a:t>hỏi</a:t>
          </a:r>
          <a:r>
            <a:rPr lang="en-US" dirty="0"/>
            <a:t> </a:t>
          </a:r>
          <a:r>
            <a:rPr lang="en-US" dirty="0" err="1"/>
            <a:t>không</a:t>
          </a:r>
          <a:r>
            <a:rPr lang="en-US" dirty="0"/>
            <a:t>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lời</a:t>
          </a:r>
          <a:r>
            <a:rPr lang="en-US" dirty="0"/>
            <a:t> </a:t>
          </a:r>
          <a:r>
            <a:rPr lang="en-US" dirty="0" err="1"/>
            <a:t>được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xác</a:t>
          </a:r>
          <a:r>
            <a:rPr lang="en-US" dirty="0"/>
            <a:t> </a:t>
          </a:r>
          <a:r>
            <a:rPr lang="en-US" dirty="0" err="1"/>
            <a:t>xuất</a:t>
          </a:r>
          <a:r>
            <a:rPr lang="en-US" dirty="0"/>
            <a:t> &lt; 90%</a:t>
          </a:r>
        </a:p>
      </dgm:t>
    </dgm:pt>
    <dgm:pt modelId="{87F1AF77-E40E-4276-98B1-485AB737B883}" type="parTrans" cxnId="{43DC7F26-49C7-4114-8A42-3A39D691084C}">
      <dgm:prSet/>
      <dgm:spPr/>
      <dgm:t>
        <a:bodyPr/>
        <a:lstStyle/>
        <a:p>
          <a:endParaRPr lang="en-US"/>
        </a:p>
      </dgm:t>
    </dgm:pt>
    <dgm:pt modelId="{F8C75995-1C8B-42D3-B460-D24588F34289}" type="sibTrans" cxnId="{43DC7F26-49C7-4114-8A42-3A39D691084C}">
      <dgm:prSet/>
      <dgm:spPr/>
      <dgm:t>
        <a:bodyPr/>
        <a:lstStyle/>
        <a:p>
          <a:endParaRPr lang="en-US"/>
        </a:p>
      </dgm:t>
    </dgm:pt>
    <dgm:pt modelId="{694F629F-A991-43CF-AEFE-41D1492AF9C8}">
      <dgm:prSet phldrT="[Text]"/>
      <dgm:spPr/>
      <dgm:t>
        <a:bodyPr/>
        <a:lstStyle/>
        <a:p>
          <a:r>
            <a:rPr lang="en-US" dirty="0" err="1"/>
            <a:t>Tích</a:t>
          </a:r>
          <a:r>
            <a:rPr lang="en-US" dirty="0"/>
            <a:t> </a:t>
          </a:r>
          <a:r>
            <a:rPr lang="en-US" dirty="0" err="1"/>
            <a:t>hợp</a:t>
          </a:r>
          <a:r>
            <a:rPr lang="en-US" dirty="0"/>
            <a:t> chatbot </a:t>
          </a:r>
          <a:r>
            <a:rPr lang="en-US" dirty="0" err="1"/>
            <a:t>và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chức</a:t>
          </a:r>
          <a:r>
            <a:rPr lang="en-US" dirty="0"/>
            <a:t> </a:t>
          </a:r>
          <a:r>
            <a:rPr lang="en-US" dirty="0" err="1"/>
            <a:t>năng</a:t>
          </a:r>
          <a:endParaRPr lang="en-US" dirty="0"/>
        </a:p>
      </dgm:t>
    </dgm:pt>
    <dgm:pt modelId="{DCA14F7F-6DA3-417C-8BBE-0B23DD9EF846}" type="sibTrans" cxnId="{83138AD5-B8BD-44FD-82B5-FF81D36D720E}">
      <dgm:prSet/>
      <dgm:spPr/>
      <dgm:t>
        <a:bodyPr/>
        <a:lstStyle/>
        <a:p>
          <a:endParaRPr lang="en-US"/>
        </a:p>
      </dgm:t>
    </dgm:pt>
    <dgm:pt modelId="{F8C44247-DFE5-4FD8-B215-8C9BBB86C23B}" type="parTrans" cxnId="{83138AD5-B8BD-44FD-82B5-FF81D36D720E}">
      <dgm:prSet/>
      <dgm:spPr/>
      <dgm:t>
        <a:bodyPr/>
        <a:lstStyle/>
        <a:p>
          <a:endParaRPr lang="en-US"/>
        </a:p>
      </dgm:t>
    </dgm:pt>
    <dgm:pt modelId="{9F5E8157-44AF-416D-AC82-34A35D1E760A}">
      <dgm:prSet phldrT="[Text]"/>
      <dgm:spPr/>
      <dgm:t>
        <a:bodyPr/>
        <a:lstStyle/>
        <a:p>
          <a:r>
            <a:rPr lang="en-US" dirty="0" err="1"/>
            <a:t>Thiết</a:t>
          </a:r>
          <a:r>
            <a:rPr lang="en-US" dirty="0"/>
            <a:t> </a:t>
          </a:r>
          <a:r>
            <a:rPr lang="en-US" dirty="0" err="1"/>
            <a:t>kế</a:t>
          </a:r>
          <a:r>
            <a:rPr lang="en-US" dirty="0"/>
            <a:t> </a:t>
          </a:r>
          <a:r>
            <a:rPr lang="en-US" dirty="0" err="1"/>
            <a:t>giao</a:t>
          </a:r>
          <a:r>
            <a:rPr lang="en-US" dirty="0"/>
            <a:t> </a:t>
          </a:r>
          <a:r>
            <a:rPr lang="en-US" dirty="0" err="1"/>
            <a:t>diện</a:t>
          </a:r>
          <a:endParaRPr lang="en-US" dirty="0"/>
        </a:p>
      </dgm:t>
    </dgm:pt>
    <dgm:pt modelId="{95DE47E3-1A98-484E-AB53-C2F4CC0B9417}" type="sibTrans" cxnId="{01DBDBA9-D5D8-4C19-9BD5-FBD5448EA6CD}">
      <dgm:prSet/>
      <dgm:spPr/>
      <dgm:t>
        <a:bodyPr/>
        <a:lstStyle/>
        <a:p>
          <a:endParaRPr lang="en-US"/>
        </a:p>
      </dgm:t>
    </dgm:pt>
    <dgm:pt modelId="{995DE3E2-4C18-46C7-91B0-FD892980211B}" type="parTrans" cxnId="{01DBDBA9-D5D8-4C19-9BD5-FBD5448EA6CD}">
      <dgm:prSet/>
      <dgm:spPr/>
      <dgm:t>
        <a:bodyPr/>
        <a:lstStyle/>
        <a:p>
          <a:endParaRPr lang="en-US"/>
        </a:p>
      </dgm:t>
    </dgm:pt>
    <dgm:pt modelId="{FE27882D-AA4E-4699-A037-6D145C5F6191}">
      <dgm:prSet phldrT="[Text]"/>
      <dgm:spPr/>
      <dgm:t>
        <a:bodyPr/>
        <a:lstStyle/>
        <a:p>
          <a:r>
            <a:rPr lang="en-US" dirty="0"/>
            <a:t>Trang web</a:t>
          </a:r>
        </a:p>
      </dgm:t>
    </dgm:pt>
    <dgm:pt modelId="{82573127-401B-4E59-9D3C-81455C0B3DF7}" type="sibTrans" cxnId="{8CC1C1D6-B9E1-4A11-A203-FD7058B14D6F}">
      <dgm:prSet/>
      <dgm:spPr/>
      <dgm:t>
        <a:bodyPr/>
        <a:lstStyle/>
        <a:p>
          <a:endParaRPr lang="en-US"/>
        </a:p>
      </dgm:t>
    </dgm:pt>
    <dgm:pt modelId="{40CD8E7E-EFA9-4C64-B2F8-0A319E7193F9}" type="parTrans" cxnId="{8CC1C1D6-B9E1-4A11-A203-FD7058B14D6F}">
      <dgm:prSet/>
      <dgm:spPr/>
      <dgm:t>
        <a:bodyPr/>
        <a:lstStyle/>
        <a:p>
          <a:endParaRPr lang="en-US"/>
        </a:p>
      </dgm:t>
    </dgm:pt>
    <dgm:pt modelId="{8702FA7F-F5D2-4199-BF36-47E66AF23173}">
      <dgm:prSet phldrT="[Text]"/>
      <dgm:spPr/>
      <dgm:t>
        <a:bodyPr/>
        <a:lstStyle/>
        <a:p>
          <a:r>
            <a:rPr lang="en-US" dirty="0"/>
            <a:t>So </a:t>
          </a:r>
          <a:r>
            <a:rPr lang="en-US" dirty="0" err="1"/>
            <a:t>sánh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mô</a:t>
          </a:r>
          <a:r>
            <a:rPr lang="en-US" dirty="0"/>
            <a:t> </a:t>
          </a:r>
          <a:r>
            <a:rPr lang="en-US" dirty="0" err="1"/>
            <a:t>hình</a:t>
          </a:r>
          <a:endParaRPr lang="en-US" dirty="0"/>
        </a:p>
      </dgm:t>
    </dgm:pt>
    <dgm:pt modelId="{F702AE99-5AD3-411D-96E4-3729B15A87E1}" type="sibTrans" cxnId="{A57DEB70-4380-43F5-A13D-8FDCBF3E08C4}">
      <dgm:prSet/>
      <dgm:spPr/>
      <dgm:t>
        <a:bodyPr/>
        <a:lstStyle/>
        <a:p>
          <a:endParaRPr lang="en-US"/>
        </a:p>
      </dgm:t>
    </dgm:pt>
    <dgm:pt modelId="{A681C447-A1EB-42E8-8C72-516B9BE7E08C}" type="parTrans" cxnId="{A57DEB70-4380-43F5-A13D-8FDCBF3E08C4}">
      <dgm:prSet/>
      <dgm:spPr/>
      <dgm:t>
        <a:bodyPr/>
        <a:lstStyle/>
        <a:p>
          <a:endParaRPr lang="en-US"/>
        </a:p>
      </dgm:t>
    </dgm:pt>
    <dgm:pt modelId="{AA8C2C94-59FB-47AE-930B-42C620B461E5}">
      <dgm:prSet phldrT="[Text]"/>
      <dgm:spPr/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en-US" dirty="0" err="1"/>
            <a:t>mô</a:t>
          </a:r>
          <a:r>
            <a:rPr lang="en-US" dirty="0"/>
            <a:t> </a:t>
          </a:r>
          <a:r>
            <a:rPr lang="en-US" dirty="0" err="1"/>
            <a:t>hình</a:t>
          </a:r>
          <a:r>
            <a:rPr lang="en-US" dirty="0"/>
            <a:t> </a:t>
          </a:r>
          <a:r>
            <a:rPr lang="en-US" dirty="0" err="1"/>
            <a:t>dự</a:t>
          </a:r>
          <a:r>
            <a:rPr lang="en-US" dirty="0"/>
            <a:t> </a:t>
          </a:r>
          <a:r>
            <a:rPr lang="en-US" dirty="0" err="1"/>
            <a:t>đoán</a:t>
          </a:r>
          <a:endParaRPr lang="en-US" dirty="0"/>
        </a:p>
      </dgm:t>
    </dgm:pt>
    <dgm:pt modelId="{D69287FD-965F-49DC-A3CF-2EC100EBE7F8}" type="sibTrans" cxnId="{C7F5642E-CC8D-4B61-A95D-CDF1C611B5B9}">
      <dgm:prSet/>
      <dgm:spPr/>
      <dgm:t>
        <a:bodyPr/>
        <a:lstStyle/>
        <a:p>
          <a:endParaRPr lang="en-US"/>
        </a:p>
      </dgm:t>
    </dgm:pt>
    <dgm:pt modelId="{B3FF93AF-05C7-4CBB-88C8-93F43307871F}" type="parTrans" cxnId="{C7F5642E-CC8D-4B61-A95D-CDF1C611B5B9}">
      <dgm:prSet/>
      <dgm:spPr/>
      <dgm:t>
        <a:bodyPr/>
        <a:lstStyle/>
        <a:p>
          <a:endParaRPr lang="en-US"/>
        </a:p>
      </dgm:t>
    </dgm:pt>
    <dgm:pt modelId="{BAF51BC1-EB4D-4024-9075-3C37CC05835B}">
      <dgm:prSet phldrT="[Text]"/>
      <dgm:spPr/>
      <dgm:t>
        <a:bodyPr/>
        <a:lstStyle/>
        <a:p>
          <a:r>
            <a:rPr lang="en-US" dirty="0" err="1"/>
            <a:t>Xử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r>
            <a:rPr lang="en-US" dirty="0"/>
            <a:t> </a:t>
          </a:r>
          <a:r>
            <a:rPr lang="en-US" dirty="0" err="1"/>
            <a:t>huấn</a:t>
          </a:r>
          <a:r>
            <a:rPr lang="en-US" dirty="0"/>
            <a:t> </a:t>
          </a:r>
          <a:r>
            <a:rPr lang="en-US" dirty="0" err="1"/>
            <a:t>luyện</a:t>
          </a:r>
          <a:endParaRPr lang="en-US" dirty="0"/>
        </a:p>
      </dgm:t>
    </dgm:pt>
    <dgm:pt modelId="{1C7BE8C8-065F-4F18-8B4D-8DE90D5A7A2D}" type="sibTrans" cxnId="{17356531-41F5-4AAD-97B0-68F28D5F86FC}">
      <dgm:prSet/>
      <dgm:spPr/>
      <dgm:t>
        <a:bodyPr/>
        <a:lstStyle/>
        <a:p>
          <a:endParaRPr lang="en-US"/>
        </a:p>
      </dgm:t>
    </dgm:pt>
    <dgm:pt modelId="{F075AE21-4EFE-4050-BD21-0A8284B3AD4D}" type="parTrans" cxnId="{17356531-41F5-4AAD-97B0-68F28D5F86FC}">
      <dgm:prSet/>
      <dgm:spPr/>
      <dgm:t>
        <a:bodyPr/>
        <a:lstStyle/>
        <a:p>
          <a:endParaRPr lang="en-US"/>
        </a:p>
      </dgm:t>
    </dgm:pt>
    <dgm:pt modelId="{D496DE89-2A78-43CC-AAA5-9BBDA90D0DA5}">
      <dgm:prSet phldrT="[Text]"/>
      <dgm:spPr/>
      <dgm:t>
        <a:bodyPr/>
        <a:lstStyle/>
        <a:p>
          <a:r>
            <a:rPr lang="en-US" dirty="0"/>
            <a:t>Chatbot</a:t>
          </a:r>
        </a:p>
      </dgm:t>
    </dgm:pt>
    <dgm:pt modelId="{A7CEAF10-B357-4B5E-8E39-3A5B6A57DD70}" type="sibTrans" cxnId="{9CCB845B-5432-4977-88EA-61E3CBA6C658}">
      <dgm:prSet/>
      <dgm:spPr/>
      <dgm:t>
        <a:bodyPr/>
        <a:lstStyle/>
        <a:p>
          <a:endParaRPr lang="en-US"/>
        </a:p>
      </dgm:t>
    </dgm:pt>
    <dgm:pt modelId="{A4750938-BAB8-48D0-B628-7FC83587C522}" type="parTrans" cxnId="{9CCB845B-5432-4977-88EA-61E3CBA6C658}">
      <dgm:prSet/>
      <dgm:spPr/>
      <dgm:t>
        <a:bodyPr/>
        <a:lstStyle/>
        <a:p>
          <a:endParaRPr lang="en-US"/>
        </a:p>
      </dgm:t>
    </dgm:pt>
    <dgm:pt modelId="{CCFF186C-7C4D-4950-B16E-8005FA4418A3}">
      <dgm:prSet phldrT="[Text]"/>
      <dgm:spPr/>
      <dgm:t>
        <a:bodyPr/>
        <a:lstStyle/>
        <a:p>
          <a:r>
            <a:rPr lang="en-US" dirty="0" err="1"/>
            <a:t>Hệ</a:t>
          </a:r>
          <a:r>
            <a:rPr lang="en-US" dirty="0"/>
            <a:t> </a:t>
          </a:r>
          <a:r>
            <a:rPr lang="en-US" dirty="0" err="1"/>
            <a:t>thống</a:t>
          </a:r>
          <a:r>
            <a:rPr lang="en-US" dirty="0"/>
            <a:t> </a:t>
          </a:r>
          <a:r>
            <a:rPr lang="en-US" dirty="0" err="1"/>
            <a:t>trang</a:t>
          </a:r>
          <a:r>
            <a:rPr lang="en-US" dirty="0"/>
            <a:t> web </a:t>
          </a:r>
          <a:r>
            <a:rPr lang="en-US" dirty="0" err="1"/>
            <a:t>tích</a:t>
          </a:r>
          <a:r>
            <a:rPr lang="en-US" dirty="0"/>
            <a:t> </a:t>
          </a:r>
          <a:r>
            <a:rPr lang="en-US" dirty="0" err="1"/>
            <a:t>hợp</a:t>
          </a:r>
          <a:r>
            <a:rPr lang="en-US" dirty="0"/>
            <a:t> Chatbot </a:t>
          </a:r>
          <a:r>
            <a:rPr lang="en-US" dirty="0" err="1"/>
            <a:t>tư</a:t>
          </a:r>
          <a:r>
            <a:rPr lang="en-US" dirty="0"/>
            <a:t> </a:t>
          </a:r>
          <a:r>
            <a:rPr lang="en-US" dirty="0" err="1"/>
            <a:t>vấn</a:t>
          </a:r>
          <a:endParaRPr lang="en-US" dirty="0"/>
        </a:p>
      </dgm:t>
    </dgm:pt>
    <dgm:pt modelId="{A0DF2ABE-15F5-41B5-B636-DA1379AB7534}" type="sibTrans" cxnId="{7A438037-3338-47C0-815C-6B4AA67E0D91}">
      <dgm:prSet/>
      <dgm:spPr/>
      <dgm:t>
        <a:bodyPr/>
        <a:lstStyle/>
        <a:p>
          <a:endParaRPr lang="en-US"/>
        </a:p>
      </dgm:t>
    </dgm:pt>
    <dgm:pt modelId="{9E6170C6-2E02-4427-BF13-88B7552D643A}" type="parTrans" cxnId="{7A438037-3338-47C0-815C-6B4AA67E0D91}">
      <dgm:prSet/>
      <dgm:spPr/>
      <dgm:t>
        <a:bodyPr/>
        <a:lstStyle/>
        <a:p>
          <a:endParaRPr lang="en-US"/>
        </a:p>
      </dgm:t>
    </dgm:pt>
    <dgm:pt modelId="{A3D0F41B-8F76-4989-9424-F0F096FC9B38}" type="pres">
      <dgm:prSet presAssocID="{7C238531-8BC7-4E97-87EF-EA598A406F8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E71B091-C054-4728-B2E1-D63B4EDD8766}" type="pres">
      <dgm:prSet presAssocID="{CCFF186C-7C4D-4950-B16E-8005FA4418A3}" presName="root1" presStyleCnt="0"/>
      <dgm:spPr/>
    </dgm:pt>
    <dgm:pt modelId="{0C3DAD03-71C6-4209-B155-12FCA467F5E4}" type="pres">
      <dgm:prSet presAssocID="{CCFF186C-7C4D-4950-B16E-8005FA4418A3}" presName="LevelOneTextNode" presStyleLbl="node0" presStyleIdx="0" presStyleCnt="1" custScaleY="99974">
        <dgm:presLayoutVars>
          <dgm:chPref val="3"/>
        </dgm:presLayoutVars>
      </dgm:prSet>
      <dgm:spPr/>
    </dgm:pt>
    <dgm:pt modelId="{F5875D9C-17D0-48D1-8643-162776E1BF7A}" type="pres">
      <dgm:prSet presAssocID="{CCFF186C-7C4D-4950-B16E-8005FA4418A3}" presName="level2hierChild" presStyleCnt="0"/>
      <dgm:spPr/>
    </dgm:pt>
    <dgm:pt modelId="{D9B8BB15-302B-4345-92FC-75C1DC24D364}" type="pres">
      <dgm:prSet presAssocID="{A4750938-BAB8-48D0-B628-7FC83587C522}" presName="conn2-1" presStyleLbl="parChTrans1D2" presStyleIdx="0" presStyleCnt="2"/>
      <dgm:spPr/>
    </dgm:pt>
    <dgm:pt modelId="{A06D6FA4-89DC-4104-B8A4-AF554362B5B6}" type="pres">
      <dgm:prSet presAssocID="{A4750938-BAB8-48D0-B628-7FC83587C522}" presName="connTx" presStyleLbl="parChTrans1D2" presStyleIdx="0" presStyleCnt="2"/>
      <dgm:spPr/>
    </dgm:pt>
    <dgm:pt modelId="{88F5E91E-E0D0-4E67-8592-BD6798B6B4F8}" type="pres">
      <dgm:prSet presAssocID="{D496DE89-2A78-43CC-AAA5-9BBDA90D0DA5}" presName="root2" presStyleCnt="0"/>
      <dgm:spPr/>
    </dgm:pt>
    <dgm:pt modelId="{CBD8A6E6-0C3F-49F9-92B0-E18F8FACA94D}" type="pres">
      <dgm:prSet presAssocID="{D496DE89-2A78-43CC-AAA5-9BBDA90D0DA5}" presName="LevelTwoTextNode" presStyleLbl="node2" presStyleIdx="0" presStyleCnt="2">
        <dgm:presLayoutVars>
          <dgm:chPref val="3"/>
        </dgm:presLayoutVars>
      </dgm:prSet>
      <dgm:spPr/>
    </dgm:pt>
    <dgm:pt modelId="{D634768F-4368-415F-A8A2-F74BE104703E}" type="pres">
      <dgm:prSet presAssocID="{D496DE89-2A78-43CC-AAA5-9BBDA90D0DA5}" presName="level3hierChild" presStyleCnt="0"/>
      <dgm:spPr/>
    </dgm:pt>
    <dgm:pt modelId="{F0B1BE7D-E7BE-4F51-A195-DFEB981D502E}" type="pres">
      <dgm:prSet presAssocID="{F075AE21-4EFE-4050-BD21-0A8284B3AD4D}" presName="conn2-1" presStyleLbl="parChTrans1D3" presStyleIdx="0" presStyleCnt="5"/>
      <dgm:spPr/>
    </dgm:pt>
    <dgm:pt modelId="{A9E3A04A-06A1-4CCB-A4A7-668742F99836}" type="pres">
      <dgm:prSet presAssocID="{F075AE21-4EFE-4050-BD21-0A8284B3AD4D}" presName="connTx" presStyleLbl="parChTrans1D3" presStyleIdx="0" presStyleCnt="5"/>
      <dgm:spPr/>
    </dgm:pt>
    <dgm:pt modelId="{14C1787A-C512-4458-BBED-5ADA6BFFE274}" type="pres">
      <dgm:prSet presAssocID="{BAF51BC1-EB4D-4024-9075-3C37CC05835B}" presName="root2" presStyleCnt="0"/>
      <dgm:spPr/>
    </dgm:pt>
    <dgm:pt modelId="{CDE781AC-E2D3-4E3C-ACBE-EA8A2F106941}" type="pres">
      <dgm:prSet presAssocID="{BAF51BC1-EB4D-4024-9075-3C37CC05835B}" presName="LevelTwoTextNode" presStyleLbl="node3" presStyleIdx="0" presStyleCnt="5">
        <dgm:presLayoutVars>
          <dgm:chPref val="3"/>
        </dgm:presLayoutVars>
      </dgm:prSet>
      <dgm:spPr/>
    </dgm:pt>
    <dgm:pt modelId="{4943A8AD-A991-4843-B5B2-83CE194ABE40}" type="pres">
      <dgm:prSet presAssocID="{BAF51BC1-EB4D-4024-9075-3C37CC05835B}" presName="level3hierChild" presStyleCnt="0"/>
      <dgm:spPr/>
    </dgm:pt>
    <dgm:pt modelId="{C6A16659-908C-429A-AECB-4E06E2DB3718}" type="pres">
      <dgm:prSet presAssocID="{B3FF93AF-05C7-4CBB-88C8-93F43307871F}" presName="conn2-1" presStyleLbl="parChTrans1D3" presStyleIdx="1" presStyleCnt="5"/>
      <dgm:spPr/>
    </dgm:pt>
    <dgm:pt modelId="{BF9CC0DD-9B53-469C-96DB-AAAE7724F295}" type="pres">
      <dgm:prSet presAssocID="{B3FF93AF-05C7-4CBB-88C8-93F43307871F}" presName="connTx" presStyleLbl="parChTrans1D3" presStyleIdx="1" presStyleCnt="5"/>
      <dgm:spPr/>
    </dgm:pt>
    <dgm:pt modelId="{B3170C10-EA41-4B2E-8BAB-22EA930CDA10}" type="pres">
      <dgm:prSet presAssocID="{AA8C2C94-59FB-47AE-930B-42C620B461E5}" presName="root2" presStyleCnt="0"/>
      <dgm:spPr/>
    </dgm:pt>
    <dgm:pt modelId="{2726F83D-3FE9-43E9-B681-70F2B74F37FE}" type="pres">
      <dgm:prSet presAssocID="{AA8C2C94-59FB-47AE-930B-42C620B461E5}" presName="LevelTwoTextNode" presStyleLbl="node3" presStyleIdx="1" presStyleCnt="5">
        <dgm:presLayoutVars>
          <dgm:chPref val="3"/>
        </dgm:presLayoutVars>
      </dgm:prSet>
      <dgm:spPr/>
    </dgm:pt>
    <dgm:pt modelId="{489A7952-34C8-414F-964F-B96A7AB828F1}" type="pres">
      <dgm:prSet presAssocID="{AA8C2C94-59FB-47AE-930B-42C620B461E5}" presName="level3hierChild" presStyleCnt="0"/>
      <dgm:spPr/>
    </dgm:pt>
    <dgm:pt modelId="{7AAA9D08-DA25-4BD3-AAFD-E7377AFC861C}" type="pres">
      <dgm:prSet presAssocID="{A681C447-A1EB-42E8-8C72-516B9BE7E08C}" presName="conn2-1" presStyleLbl="parChTrans1D3" presStyleIdx="2" presStyleCnt="5"/>
      <dgm:spPr/>
    </dgm:pt>
    <dgm:pt modelId="{FF5B6362-6141-47C0-846C-49D6BAA640B4}" type="pres">
      <dgm:prSet presAssocID="{A681C447-A1EB-42E8-8C72-516B9BE7E08C}" presName="connTx" presStyleLbl="parChTrans1D3" presStyleIdx="2" presStyleCnt="5"/>
      <dgm:spPr/>
    </dgm:pt>
    <dgm:pt modelId="{A48DE4AC-14E6-45BC-AD91-86988B6E9139}" type="pres">
      <dgm:prSet presAssocID="{8702FA7F-F5D2-4199-BF36-47E66AF23173}" presName="root2" presStyleCnt="0"/>
      <dgm:spPr/>
    </dgm:pt>
    <dgm:pt modelId="{B463AE76-79C3-4C47-B59B-A5321CADCE1A}" type="pres">
      <dgm:prSet presAssocID="{8702FA7F-F5D2-4199-BF36-47E66AF23173}" presName="LevelTwoTextNode" presStyleLbl="node3" presStyleIdx="2" presStyleCnt="5">
        <dgm:presLayoutVars>
          <dgm:chPref val="3"/>
        </dgm:presLayoutVars>
      </dgm:prSet>
      <dgm:spPr/>
    </dgm:pt>
    <dgm:pt modelId="{65FA038C-43AC-4CDA-B991-677FC6C9A661}" type="pres">
      <dgm:prSet presAssocID="{8702FA7F-F5D2-4199-BF36-47E66AF23173}" presName="level3hierChild" presStyleCnt="0"/>
      <dgm:spPr/>
    </dgm:pt>
    <dgm:pt modelId="{3C88002D-2EAF-44E5-AA39-1BE893923E63}" type="pres">
      <dgm:prSet presAssocID="{40CD8E7E-EFA9-4C64-B2F8-0A319E7193F9}" presName="conn2-1" presStyleLbl="parChTrans1D2" presStyleIdx="1" presStyleCnt="2"/>
      <dgm:spPr/>
    </dgm:pt>
    <dgm:pt modelId="{D122632F-E33E-4D6B-8EC1-8AA5846E1622}" type="pres">
      <dgm:prSet presAssocID="{40CD8E7E-EFA9-4C64-B2F8-0A319E7193F9}" presName="connTx" presStyleLbl="parChTrans1D2" presStyleIdx="1" presStyleCnt="2"/>
      <dgm:spPr/>
    </dgm:pt>
    <dgm:pt modelId="{2ED9EFFF-3FC5-4A9D-BD5F-D59523C990CF}" type="pres">
      <dgm:prSet presAssocID="{FE27882D-AA4E-4699-A037-6D145C5F6191}" presName="root2" presStyleCnt="0"/>
      <dgm:spPr/>
    </dgm:pt>
    <dgm:pt modelId="{057BF504-45F6-4D4F-9DA5-99660B42AACE}" type="pres">
      <dgm:prSet presAssocID="{FE27882D-AA4E-4699-A037-6D145C5F6191}" presName="LevelTwoTextNode" presStyleLbl="node2" presStyleIdx="1" presStyleCnt="2">
        <dgm:presLayoutVars>
          <dgm:chPref val="3"/>
        </dgm:presLayoutVars>
      </dgm:prSet>
      <dgm:spPr/>
    </dgm:pt>
    <dgm:pt modelId="{CB64EDF6-A4F0-4286-8293-C41DF5CB77FC}" type="pres">
      <dgm:prSet presAssocID="{FE27882D-AA4E-4699-A037-6D145C5F6191}" presName="level3hierChild" presStyleCnt="0"/>
      <dgm:spPr/>
    </dgm:pt>
    <dgm:pt modelId="{BD687BBD-C0EB-47DC-B850-3FE9D2C9B940}" type="pres">
      <dgm:prSet presAssocID="{995DE3E2-4C18-46C7-91B0-FD892980211B}" presName="conn2-1" presStyleLbl="parChTrans1D3" presStyleIdx="3" presStyleCnt="5"/>
      <dgm:spPr/>
    </dgm:pt>
    <dgm:pt modelId="{44C0CD71-22DE-4D93-AB32-1CBD9CA320C2}" type="pres">
      <dgm:prSet presAssocID="{995DE3E2-4C18-46C7-91B0-FD892980211B}" presName="connTx" presStyleLbl="parChTrans1D3" presStyleIdx="3" presStyleCnt="5"/>
      <dgm:spPr/>
    </dgm:pt>
    <dgm:pt modelId="{880351DE-C216-48E8-99B8-9D0AB2B09F1A}" type="pres">
      <dgm:prSet presAssocID="{9F5E8157-44AF-416D-AC82-34A35D1E760A}" presName="root2" presStyleCnt="0"/>
      <dgm:spPr/>
    </dgm:pt>
    <dgm:pt modelId="{80221E85-774B-4F29-AA53-7DD3EDD83D56}" type="pres">
      <dgm:prSet presAssocID="{9F5E8157-44AF-416D-AC82-34A35D1E760A}" presName="LevelTwoTextNode" presStyleLbl="node3" presStyleIdx="3" presStyleCnt="5">
        <dgm:presLayoutVars>
          <dgm:chPref val="3"/>
        </dgm:presLayoutVars>
      </dgm:prSet>
      <dgm:spPr/>
    </dgm:pt>
    <dgm:pt modelId="{B88A0FBC-DAC7-4761-8205-E63FE87B8111}" type="pres">
      <dgm:prSet presAssocID="{9F5E8157-44AF-416D-AC82-34A35D1E760A}" presName="level3hierChild" presStyleCnt="0"/>
      <dgm:spPr/>
    </dgm:pt>
    <dgm:pt modelId="{704A56B6-3B4F-47FB-B15D-CC7107D76B24}" type="pres">
      <dgm:prSet presAssocID="{F8C44247-DFE5-4FD8-B215-8C9BBB86C23B}" presName="conn2-1" presStyleLbl="parChTrans1D3" presStyleIdx="4" presStyleCnt="5"/>
      <dgm:spPr/>
    </dgm:pt>
    <dgm:pt modelId="{A1ACCE77-6BCE-4DB4-91A3-FB6D10E3951F}" type="pres">
      <dgm:prSet presAssocID="{F8C44247-DFE5-4FD8-B215-8C9BBB86C23B}" presName="connTx" presStyleLbl="parChTrans1D3" presStyleIdx="4" presStyleCnt="5"/>
      <dgm:spPr/>
    </dgm:pt>
    <dgm:pt modelId="{88EEE23B-098D-471C-903A-C7D0739F9F2E}" type="pres">
      <dgm:prSet presAssocID="{694F629F-A991-43CF-AEFE-41D1492AF9C8}" presName="root2" presStyleCnt="0"/>
      <dgm:spPr/>
    </dgm:pt>
    <dgm:pt modelId="{38CEAB9F-318E-4AE6-9C31-26C04F2CB258}" type="pres">
      <dgm:prSet presAssocID="{694F629F-A991-43CF-AEFE-41D1492AF9C8}" presName="LevelTwoTextNode" presStyleLbl="node3" presStyleIdx="4" presStyleCnt="5">
        <dgm:presLayoutVars>
          <dgm:chPref val="3"/>
        </dgm:presLayoutVars>
      </dgm:prSet>
      <dgm:spPr/>
    </dgm:pt>
    <dgm:pt modelId="{601C4C1A-7000-44B5-A65B-00A7C83B5BA5}" type="pres">
      <dgm:prSet presAssocID="{694F629F-A991-43CF-AEFE-41D1492AF9C8}" presName="level3hierChild" presStyleCnt="0"/>
      <dgm:spPr/>
    </dgm:pt>
    <dgm:pt modelId="{563641B6-C471-42D3-8593-A8638F1171C3}" type="pres">
      <dgm:prSet presAssocID="{23AA4032-F6F1-4DE0-9571-C238349813C9}" presName="conn2-1" presStyleLbl="parChTrans1D4" presStyleIdx="0" presStyleCnt="2"/>
      <dgm:spPr/>
    </dgm:pt>
    <dgm:pt modelId="{DAB4C24C-7FF5-48E2-9D08-7207671DC32D}" type="pres">
      <dgm:prSet presAssocID="{23AA4032-F6F1-4DE0-9571-C238349813C9}" presName="connTx" presStyleLbl="parChTrans1D4" presStyleIdx="0" presStyleCnt="2"/>
      <dgm:spPr/>
    </dgm:pt>
    <dgm:pt modelId="{F59FDEF9-2261-4634-B36D-98FD4981BFA3}" type="pres">
      <dgm:prSet presAssocID="{8FEE35AF-C817-40E6-8276-FFADA23E3E5D}" presName="root2" presStyleCnt="0"/>
      <dgm:spPr/>
    </dgm:pt>
    <dgm:pt modelId="{2EC28EFF-2EA3-47A2-8A85-EF24F86C9D07}" type="pres">
      <dgm:prSet presAssocID="{8FEE35AF-C817-40E6-8276-FFADA23E3E5D}" presName="LevelTwoTextNode" presStyleLbl="node4" presStyleIdx="0" presStyleCnt="2" custScaleX="142468">
        <dgm:presLayoutVars>
          <dgm:chPref val="3"/>
        </dgm:presLayoutVars>
      </dgm:prSet>
      <dgm:spPr/>
    </dgm:pt>
    <dgm:pt modelId="{FF97D2B6-A29D-47C4-BD7B-00B05788B753}" type="pres">
      <dgm:prSet presAssocID="{8FEE35AF-C817-40E6-8276-FFADA23E3E5D}" presName="level3hierChild" presStyleCnt="0"/>
      <dgm:spPr/>
    </dgm:pt>
    <dgm:pt modelId="{325FFBF2-D48C-482A-AF5D-BA45DDE6B618}" type="pres">
      <dgm:prSet presAssocID="{87F1AF77-E40E-4276-98B1-485AB737B883}" presName="conn2-1" presStyleLbl="parChTrans1D4" presStyleIdx="1" presStyleCnt="2"/>
      <dgm:spPr/>
    </dgm:pt>
    <dgm:pt modelId="{A3A8E64C-0BE8-435F-91C9-874A653BC33B}" type="pres">
      <dgm:prSet presAssocID="{87F1AF77-E40E-4276-98B1-485AB737B883}" presName="connTx" presStyleLbl="parChTrans1D4" presStyleIdx="1" presStyleCnt="2"/>
      <dgm:spPr/>
    </dgm:pt>
    <dgm:pt modelId="{557728B8-AA3E-47DA-98CF-E11F74EBEBD2}" type="pres">
      <dgm:prSet presAssocID="{3CDEA06D-0290-4F77-8A66-A25DB0231D6C}" presName="root2" presStyleCnt="0"/>
      <dgm:spPr/>
    </dgm:pt>
    <dgm:pt modelId="{B026BDEF-FDCF-4CB1-B146-70CF39A0E883}" type="pres">
      <dgm:prSet presAssocID="{3CDEA06D-0290-4F77-8A66-A25DB0231D6C}" presName="LevelTwoTextNode" presStyleLbl="node4" presStyleIdx="1" presStyleCnt="2" custScaleX="143549">
        <dgm:presLayoutVars>
          <dgm:chPref val="3"/>
        </dgm:presLayoutVars>
      </dgm:prSet>
      <dgm:spPr/>
    </dgm:pt>
    <dgm:pt modelId="{83107F1C-5019-425B-958A-4F9543BF1970}" type="pres">
      <dgm:prSet presAssocID="{3CDEA06D-0290-4F77-8A66-A25DB0231D6C}" presName="level3hierChild" presStyleCnt="0"/>
      <dgm:spPr/>
    </dgm:pt>
  </dgm:ptLst>
  <dgm:cxnLst>
    <dgm:cxn modelId="{1E3F8D05-25AD-4130-BE88-312E4B4000A8}" type="presOf" srcId="{995DE3E2-4C18-46C7-91B0-FD892980211B}" destId="{BD687BBD-C0EB-47DC-B850-3FE9D2C9B940}" srcOrd="0" destOrd="0" presId="urn:microsoft.com/office/officeart/2008/layout/HorizontalMultiLevelHierarchy"/>
    <dgm:cxn modelId="{D864E106-E1DC-424F-AD56-98B205D00F18}" type="presOf" srcId="{3CDEA06D-0290-4F77-8A66-A25DB0231D6C}" destId="{B026BDEF-FDCF-4CB1-B146-70CF39A0E883}" srcOrd="0" destOrd="0" presId="urn:microsoft.com/office/officeart/2008/layout/HorizontalMultiLevelHierarchy"/>
    <dgm:cxn modelId="{D22E6707-4BAF-4F1B-BD8D-5D71C6CE3591}" type="presOf" srcId="{8702FA7F-F5D2-4199-BF36-47E66AF23173}" destId="{B463AE76-79C3-4C47-B59B-A5321CADCE1A}" srcOrd="0" destOrd="0" presId="urn:microsoft.com/office/officeart/2008/layout/HorizontalMultiLevelHierarchy"/>
    <dgm:cxn modelId="{87ED860C-B160-4F0E-9AD8-12A00F7EA94A}" type="presOf" srcId="{A4750938-BAB8-48D0-B628-7FC83587C522}" destId="{D9B8BB15-302B-4345-92FC-75C1DC24D364}" srcOrd="0" destOrd="0" presId="urn:microsoft.com/office/officeart/2008/layout/HorizontalMultiLevelHierarchy"/>
    <dgm:cxn modelId="{E69F4115-F186-4027-AC80-7B78596BBCE6}" type="presOf" srcId="{40CD8E7E-EFA9-4C64-B2F8-0A319E7193F9}" destId="{3C88002D-2EAF-44E5-AA39-1BE893923E63}" srcOrd="0" destOrd="0" presId="urn:microsoft.com/office/officeart/2008/layout/HorizontalMultiLevelHierarchy"/>
    <dgm:cxn modelId="{0ED2FB16-B9F0-4474-8F8D-DA56B3E462DA}" type="presOf" srcId="{A4750938-BAB8-48D0-B628-7FC83587C522}" destId="{A06D6FA4-89DC-4104-B8A4-AF554362B5B6}" srcOrd="1" destOrd="0" presId="urn:microsoft.com/office/officeart/2008/layout/HorizontalMultiLevelHierarchy"/>
    <dgm:cxn modelId="{ADAE3420-3975-4313-AE84-AEBF442846B0}" type="presOf" srcId="{AA8C2C94-59FB-47AE-930B-42C620B461E5}" destId="{2726F83D-3FE9-43E9-B681-70F2B74F37FE}" srcOrd="0" destOrd="0" presId="urn:microsoft.com/office/officeart/2008/layout/HorizontalMultiLevelHierarchy"/>
    <dgm:cxn modelId="{43DC7F26-49C7-4114-8A42-3A39D691084C}" srcId="{694F629F-A991-43CF-AEFE-41D1492AF9C8}" destId="{3CDEA06D-0290-4F77-8A66-A25DB0231D6C}" srcOrd="1" destOrd="0" parTransId="{87F1AF77-E40E-4276-98B1-485AB737B883}" sibTransId="{F8C75995-1C8B-42D3-B460-D24588F34289}"/>
    <dgm:cxn modelId="{091CA727-B997-4100-BB57-9D750335E468}" type="presOf" srcId="{B3FF93AF-05C7-4CBB-88C8-93F43307871F}" destId="{C6A16659-908C-429A-AECB-4E06E2DB3718}" srcOrd="0" destOrd="0" presId="urn:microsoft.com/office/officeart/2008/layout/HorizontalMultiLevelHierarchy"/>
    <dgm:cxn modelId="{C7F5642E-CC8D-4B61-A95D-CDF1C611B5B9}" srcId="{D496DE89-2A78-43CC-AAA5-9BBDA90D0DA5}" destId="{AA8C2C94-59FB-47AE-930B-42C620B461E5}" srcOrd="1" destOrd="0" parTransId="{B3FF93AF-05C7-4CBB-88C8-93F43307871F}" sibTransId="{D69287FD-965F-49DC-A3CF-2EC100EBE7F8}"/>
    <dgm:cxn modelId="{17356531-41F5-4AAD-97B0-68F28D5F86FC}" srcId="{D496DE89-2A78-43CC-AAA5-9BBDA90D0DA5}" destId="{BAF51BC1-EB4D-4024-9075-3C37CC05835B}" srcOrd="0" destOrd="0" parTransId="{F075AE21-4EFE-4050-BD21-0A8284B3AD4D}" sibTransId="{1C7BE8C8-065F-4F18-8B4D-8DE90D5A7A2D}"/>
    <dgm:cxn modelId="{AC7D2835-668A-46A1-BD19-34FECC0D84C9}" type="presOf" srcId="{23AA4032-F6F1-4DE0-9571-C238349813C9}" destId="{DAB4C24C-7FF5-48E2-9D08-7207671DC32D}" srcOrd="1" destOrd="0" presId="urn:microsoft.com/office/officeart/2008/layout/HorizontalMultiLevelHierarchy"/>
    <dgm:cxn modelId="{7A438037-3338-47C0-815C-6B4AA67E0D91}" srcId="{7C238531-8BC7-4E97-87EF-EA598A406F87}" destId="{CCFF186C-7C4D-4950-B16E-8005FA4418A3}" srcOrd="0" destOrd="0" parTransId="{9E6170C6-2E02-4427-BF13-88B7552D643A}" sibTransId="{A0DF2ABE-15F5-41B5-B636-DA1379AB7534}"/>
    <dgm:cxn modelId="{9CCB845B-5432-4977-88EA-61E3CBA6C658}" srcId="{CCFF186C-7C4D-4950-B16E-8005FA4418A3}" destId="{D496DE89-2A78-43CC-AAA5-9BBDA90D0DA5}" srcOrd="0" destOrd="0" parTransId="{A4750938-BAB8-48D0-B628-7FC83587C522}" sibTransId="{A7CEAF10-B357-4B5E-8E39-3A5B6A57DD70}"/>
    <dgm:cxn modelId="{A759965E-3FFC-4FFF-9481-552EF69981FD}" type="presOf" srcId="{87F1AF77-E40E-4276-98B1-485AB737B883}" destId="{325FFBF2-D48C-482A-AF5D-BA45DDE6B618}" srcOrd="0" destOrd="0" presId="urn:microsoft.com/office/officeart/2008/layout/HorizontalMultiLevelHierarchy"/>
    <dgm:cxn modelId="{FA1CD067-A923-45C5-9E7F-D6526003CFB2}" type="presOf" srcId="{BAF51BC1-EB4D-4024-9075-3C37CC05835B}" destId="{CDE781AC-E2D3-4E3C-ACBE-EA8A2F106941}" srcOrd="0" destOrd="0" presId="urn:microsoft.com/office/officeart/2008/layout/HorizontalMultiLevelHierarchy"/>
    <dgm:cxn modelId="{EEBB1F6D-525F-4D96-9535-8A6B16001316}" type="presOf" srcId="{B3FF93AF-05C7-4CBB-88C8-93F43307871F}" destId="{BF9CC0DD-9B53-469C-96DB-AAAE7724F295}" srcOrd="1" destOrd="0" presId="urn:microsoft.com/office/officeart/2008/layout/HorizontalMultiLevelHierarchy"/>
    <dgm:cxn modelId="{A57DEB70-4380-43F5-A13D-8FDCBF3E08C4}" srcId="{D496DE89-2A78-43CC-AAA5-9BBDA90D0DA5}" destId="{8702FA7F-F5D2-4199-BF36-47E66AF23173}" srcOrd="2" destOrd="0" parTransId="{A681C447-A1EB-42E8-8C72-516B9BE7E08C}" sibTransId="{F702AE99-5AD3-411D-96E4-3729B15A87E1}"/>
    <dgm:cxn modelId="{2DD8AE54-F934-4F74-B442-24D9398FE0CA}" type="presOf" srcId="{F075AE21-4EFE-4050-BD21-0A8284B3AD4D}" destId="{F0B1BE7D-E7BE-4F51-A195-DFEB981D502E}" srcOrd="0" destOrd="0" presId="urn:microsoft.com/office/officeart/2008/layout/HorizontalMultiLevelHierarchy"/>
    <dgm:cxn modelId="{C61C7880-5850-4F9F-B03E-90F2850BF2EE}" type="presOf" srcId="{7C238531-8BC7-4E97-87EF-EA598A406F87}" destId="{A3D0F41B-8F76-4989-9424-F0F096FC9B38}" srcOrd="0" destOrd="0" presId="urn:microsoft.com/office/officeart/2008/layout/HorizontalMultiLevelHierarchy"/>
    <dgm:cxn modelId="{59BC8985-2F58-4C86-A5C2-1A75CB692E9F}" type="presOf" srcId="{9F5E8157-44AF-416D-AC82-34A35D1E760A}" destId="{80221E85-774B-4F29-AA53-7DD3EDD83D56}" srcOrd="0" destOrd="0" presId="urn:microsoft.com/office/officeart/2008/layout/HorizontalMultiLevelHierarchy"/>
    <dgm:cxn modelId="{A0CDDE86-7020-4C90-9678-185EFEE800B5}" type="presOf" srcId="{40CD8E7E-EFA9-4C64-B2F8-0A319E7193F9}" destId="{D122632F-E33E-4D6B-8EC1-8AA5846E1622}" srcOrd="1" destOrd="0" presId="urn:microsoft.com/office/officeart/2008/layout/HorizontalMultiLevelHierarchy"/>
    <dgm:cxn modelId="{B35DB69B-BF71-4EB1-B1BE-C84CEFF7F7DF}" type="presOf" srcId="{F075AE21-4EFE-4050-BD21-0A8284B3AD4D}" destId="{A9E3A04A-06A1-4CCB-A4A7-668742F99836}" srcOrd="1" destOrd="0" presId="urn:microsoft.com/office/officeart/2008/layout/HorizontalMultiLevelHierarchy"/>
    <dgm:cxn modelId="{58D5659D-8446-4E98-8614-525C755D8E7A}" type="presOf" srcId="{F8C44247-DFE5-4FD8-B215-8C9BBB86C23B}" destId="{A1ACCE77-6BCE-4DB4-91A3-FB6D10E3951F}" srcOrd="1" destOrd="0" presId="urn:microsoft.com/office/officeart/2008/layout/HorizontalMultiLevelHierarchy"/>
    <dgm:cxn modelId="{01DBDBA9-D5D8-4C19-9BD5-FBD5448EA6CD}" srcId="{FE27882D-AA4E-4699-A037-6D145C5F6191}" destId="{9F5E8157-44AF-416D-AC82-34A35D1E760A}" srcOrd="0" destOrd="0" parTransId="{995DE3E2-4C18-46C7-91B0-FD892980211B}" sibTransId="{95DE47E3-1A98-484E-AB53-C2F4CC0B9417}"/>
    <dgm:cxn modelId="{F4FCE4B6-3BC4-4C9F-B31E-3A44AFBD8EE6}" type="presOf" srcId="{87F1AF77-E40E-4276-98B1-485AB737B883}" destId="{A3A8E64C-0BE8-435F-91C9-874A653BC33B}" srcOrd="1" destOrd="0" presId="urn:microsoft.com/office/officeart/2008/layout/HorizontalMultiLevelHierarchy"/>
    <dgm:cxn modelId="{82D906B8-6E25-45FE-90CB-4ADBAA8C3B2C}" type="presOf" srcId="{A681C447-A1EB-42E8-8C72-516B9BE7E08C}" destId="{7AAA9D08-DA25-4BD3-AAFD-E7377AFC861C}" srcOrd="0" destOrd="0" presId="urn:microsoft.com/office/officeart/2008/layout/HorizontalMultiLevelHierarchy"/>
    <dgm:cxn modelId="{9A8D92BA-D633-4329-93B6-35A24D24865C}" type="presOf" srcId="{CCFF186C-7C4D-4950-B16E-8005FA4418A3}" destId="{0C3DAD03-71C6-4209-B155-12FCA467F5E4}" srcOrd="0" destOrd="0" presId="urn:microsoft.com/office/officeart/2008/layout/HorizontalMultiLevelHierarchy"/>
    <dgm:cxn modelId="{83138AD5-B8BD-44FD-82B5-FF81D36D720E}" srcId="{FE27882D-AA4E-4699-A037-6D145C5F6191}" destId="{694F629F-A991-43CF-AEFE-41D1492AF9C8}" srcOrd="1" destOrd="0" parTransId="{F8C44247-DFE5-4FD8-B215-8C9BBB86C23B}" sibTransId="{DCA14F7F-6DA3-417C-8BBE-0B23DD9EF846}"/>
    <dgm:cxn modelId="{FE4251D6-22C4-47B7-967A-4CF70DF3A593}" type="presOf" srcId="{995DE3E2-4C18-46C7-91B0-FD892980211B}" destId="{44C0CD71-22DE-4D93-AB32-1CBD9CA320C2}" srcOrd="1" destOrd="0" presId="urn:microsoft.com/office/officeart/2008/layout/HorizontalMultiLevelHierarchy"/>
    <dgm:cxn modelId="{8CC1C1D6-B9E1-4A11-A203-FD7058B14D6F}" srcId="{CCFF186C-7C4D-4950-B16E-8005FA4418A3}" destId="{FE27882D-AA4E-4699-A037-6D145C5F6191}" srcOrd="1" destOrd="0" parTransId="{40CD8E7E-EFA9-4C64-B2F8-0A319E7193F9}" sibTransId="{82573127-401B-4E59-9D3C-81455C0B3DF7}"/>
    <dgm:cxn modelId="{7B24E9DC-A2A9-417E-9377-03E156ED7C14}" type="presOf" srcId="{FE27882D-AA4E-4699-A037-6D145C5F6191}" destId="{057BF504-45F6-4D4F-9DA5-99660B42AACE}" srcOrd="0" destOrd="0" presId="urn:microsoft.com/office/officeart/2008/layout/HorizontalMultiLevelHierarchy"/>
    <dgm:cxn modelId="{175D4CE0-D1DF-48D0-96E8-FFE1BE319EB4}" type="presOf" srcId="{F8C44247-DFE5-4FD8-B215-8C9BBB86C23B}" destId="{704A56B6-3B4F-47FB-B15D-CC7107D76B24}" srcOrd="0" destOrd="0" presId="urn:microsoft.com/office/officeart/2008/layout/HorizontalMultiLevelHierarchy"/>
    <dgm:cxn modelId="{8CC3BEE5-89C8-409B-861A-EEA01C1AAFDC}" type="presOf" srcId="{694F629F-A991-43CF-AEFE-41D1492AF9C8}" destId="{38CEAB9F-318E-4AE6-9C31-26C04F2CB258}" srcOrd="0" destOrd="0" presId="urn:microsoft.com/office/officeart/2008/layout/HorizontalMultiLevelHierarchy"/>
    <dgm:cxn modelId="{F3873CE8-ABAD-49A4-BFB1-A905122155D3}" type="presOf" srcId="{23AA4032-F6F1-4DE0-9571-C238349813C9}" destId="{563641B6-C471-42D3-8593-A8638F1171C3}" srcOrd="0" destOrd="0" presId="urn:microsoft.com/office/officeart/2008/layout/HorizontalMultiLevelHierarchy"/>
    <dgm:cxn modelId="{C78020EA-0473-4CCF-B480-B1FBD0C9B409}" type="presOf" srcId="{D496DE89-2A78-43CC-AAA5-9BBDA90D0DA5}" destId="{CBD8A6E6-0C3F-49F9-92B0-E18F8FACA94D}" srcOrd="0" destOrd="0" presId="urn:microsoft.com/office/officeart/2008/layout/HorizontalMultiLevelHierarchy"/>
    <dgm:cxn modelId="{FCF487EB-DE03-4E47-8179-88B6BF1F2E26}" type="presOf" srcId="{8FEE35AF-C817-40E6-8276-FFADA23E3E5D}" destId="{2EC28EFF-2EA3-47A2-8A85-EF24F86C9D07}" srcOrd="0" destOrd="0" presId="urn:microsoft.com/office/officeart/2008/layout/HorizontalMultiLevelHierarchy"/>
    <dgm:cxn modelId="{DAEC9FEE-1B4E-4F06-A5A6-585C0C04617D}" type="presOf" srcId="{A681C447-A1EB-42E8-8C72-516B9BE7E08C}" destId="{FF5B6362-6141-47C0-846C-49D6BAA640B4}" srcOrd="1" destOrd="0" presId="urn:microsoft.com/office/officeart/2008/layout/HorizontalMultiLevelHierarchy"/>
    <dgm:cxn modelId="{D401CFFC-FB3F-498C-8287-CE2E15C5516A}" srcId="{694F629F-A991-43CF-AEFE-41D1492AF9C8}" destId="{8FEE35AF-C817-40E6-8276-FFADA23E3E5D}" srcOrd="0" destOrd="0" parTransId="{23AA4032-F6F1-4DE0-9571-C238349813C9}" sibTransId="{0D6E5F40-22AE-426C-98DD-7C9D6F528AB3}"/>
    <dgm:cxn modelId="{6D284BD4-95C8-4331-8DB6-B118B0AC2EC9}" type="presParOf" srcId="{A3D0F41B-8F76-4989-9424-F0F096FC9B38}" destId="{BE71B091-C054-4728-B2E1-D63B4EDD8766}" srcOrd="0" destOrd="0" presId="urn:microsoft.com/office/officeart/2008/layout/HorizontalMultiLevelHierarchy"/>
    <dgm:cxn modelId="{C361A972-22C6-4224-831C-DF31AE8701C4}" type="presParOf" srcId="{BE71B091-C054-4728-B2E1-D63B4EDD8766}" destId="{0C3DAD03-71C6-4209-B155-12FCA467F5E4}" srcOrd="0" destOrd="0" presId="urn:microsoft.com/office/officeart/2008/layout/HorizontalMultiLevelHierarchy"/>
    <dgm:cxn modelId="{71BDFAC8-F0E1-471B-B3C2-C6617B1EFC56}" type="presParOf" srcId="{BE71B091-C054-4728-B2E1-D63B4EDD8766}" destId="{F5875D9C-17D0-48D1-8643-162776E1BF7A}" srcOrd="1" destOrd="0" presId="urn:microsoft.com/office/officeart/2008/layout/HorizontalMultiLevelHierarchy"/>
    <dgm:cxn modelId="{9695F4AC-FBED-40AD-A14E-1C984CE028CC}" type="presParOf" srcId="{F5875D9C-17D0-48D1-8643-162776E1BF7A}" destId="{D9B8BB15-302B-4345-92FC-75C1DC24D364}" srcOrd="0" destOrd="0" presId="urn:microsoft.com/office/officeart/2008/layout/HorizontalMultiLevelHierarchy"/>
    <dgm:cxn modelId="{7847B891-7602-43D2-A55D-CC693AB5A570}" type="presParOf" srcId="{D9B8BB15-302B-4345-92FC-75C1DC24D364}" destId="{A06D6FA4-89DC-4104-B8A4-AF554362B5B6}" srcOrd="0" destOrd="0" presId="urn:microsoft.com/office/officeart/2008/layout/HorizontalMultiLevelHierarchy"/>
    <dgm:cxn modelId="{5A63DCAE-4ADC-48DC-90A7-70541BD6D0D5}" type="presParOf" srcId="{F5875D9C-17D0-48D1-8643-162776E1BF7A}" destId="{88F5E91E-E0D0-4E67-8592-BD6798B6B4F8}" srcOrd="1" destOrd="0" presId="urn:microsoft.com/office/officeart/2008/layout/HorizontalMultiLevelHierarchy"/>
    <dgm:cxn modelId="{B451D419-A36F-4135-A740-BD7CFDCFEBC0}" type="presParOf" srcId="{88F5E91E-E0D0-4E67-8592-BD6798B6B4F8}" destId="{CBD8A6E6-0C3F-49F9-92B0-E18F8FACA94D}" srcOrd="0" destOrd="0" presId="urn:microsoft.com/office/officeart/2008/layout/HorizontalMultiLevelHierarchy"/>
    <dgm:cxn modelId="{026F60AB-6488-4ABC-8D8B-C002CDFA5C0B}" type="presParOf" srcId="{88F5E91E-E0D0-4E67-8592-BD6798B6B4F8}" destId="{D634768F-4368-415F-A8A2-F74BE104703E}" srcOrd="1" destOrd="0" presId="urn:microsoft.com/office/officeart/2008/layout/HorizontalMultiLevelHierarchy"/>
    <dgm:cxn modelId="{C7950C76-4177-487C-87B7-37811F32BE78}" type="presParOf" srcId="{D634768F-4368-415F-A8A2-F74BE104703E}" destId="{F0B1BE7D-E7BE-4F51-A195-DFEB981D502E}" srcOrd="0" destOrd="0" presId="urn:microsoft.com/office/officeart/2008/layout/HorizontalMultiLevelHierarchy"/>
    <dgm:cxn modelId="{BF46CED5-BEAE-4A9B-B01A-DC55EC99CD76}" type="presParOf" srcId="{F0B1BE7D-E7BE-4F51-A195-DFEB981D502E}" destId="{A9E3A04A-06A1-4CCB-A4A7-668742F99836}" srcOrd="0" destOrd="0" presId="urn:microsoft.com/office/officeart/2008/layout/HorizontalMultiLevelHierarchy"/>
    <dgm:cxn modelId="{40611BE2-ACD9-4FED-830C-5078A861829F}" type="presParOf" srcId="{D634768F-4368-415F-A8A2-F74BE104703E}" destId="{14C1787A-C512-4458-BBED-5ADA6BFFE274}" srcOrd="1" destOrd="0" presId="urn:microsoft.com/office/officeart/2008/layout/HorizontalMultiLevelHierarchy"/>
    <dgm:cxn modelId="{2502F8BC-E2D5-41B3-B1CC-B713CF5FAE46}" type="presParOf" srcId="{14C1787A-C512-4458-BBED-5ADA6BFFE274}" destId="{CDE781AC-E2D3-4E3C-ACBE-EA8A2F106941}" srcOrd="0" destOrd="0" presId="urn:microsoft.com/office/officeart/2008/layout/HorizontalMultiLevelHierarchy"/>
    <dgm:cxn modelId="{24BA686D-3AF2-4646-B600-716D7446E860}" type="presParOf" srcId="{14C1787A-C512-4458-BBED-5ADA6BFFE274}" destId="{4943A8AD-A991-4843-B5B2-83CE194ABE40}" srcOrd="1" destOrd="0" presId="urn:microsoft.com/office/officeart/2008/layout/HorizontalMultiLevelHierarchy"/>
    <dgm:cxn modelId="{BE242B40-962D-4846-B73F-DC293AE5DFDA}" type="presParOf" srcId="{D634768F-4368-415F-A8A2-F74BE104703E}" destId="{C6A16659-908C-429A-AECB-4E06E2DB3718}" srcOrd="2" destOrd="0" presId="urn:microsoft.com/office/officeart/2008/layout/HorizontalMultiLevelHierarchy"/>
    <dgm:cxn modelId="{1D568761-C5A2-46C7-A701-5760C494D909}" type="presParOf" srcId="{C6A16659-908C-429A-AECB-4E06E2DB3718}" destId="{BF9CC0DD-9B53-469C-96DB-AAAE7724F295}" srcOrd="0" destOrd="0" presId="urn:microsoft.com/office/officeart/2008/layout/HorizontalMultiLevelHierarchy"/>
    <dgm:cxn modelId="{447645E9-2BC2-4FBE-95CF-34421A19747B}" type="presParOf" srcId="{D634768F-4368-415F-A8A2-F74BE104703E}" destId="{B3170C10-EA41-4B2E-8BAB-22EA930CDA10}" srcOrd="3" destOrd="0" presId="urn:microsoft.com/office/officeart/2008/layout/HorizontalMultiLevelHierarchy"/>
    <dgm:cxn modelId="{5AA3286C-9B92-4C3E-AE6B-7FEDD38C1E3A}" type="presParOf" srcId="{B3170C10-EA41-4B2E-8BAB-22EA930CDA10}" destId="{2726F83D-3FE9-43E9-B681-70F2B74F37FE}" srcOrd="0" destOrd="0" presId="urn:microsoft.com/office/officeart/2008/layout/HorizontalMultiLevelHierarchy"/>
    <dgm:cxn modelId="{FA4598C5-7150-459B-A4C0-A98D75251587}" type="presParOf" srcId="{B3170C10-EA41-4B2E-8BAB-22EA930CDA10}" destId="{489A7952-34C8-414F-964F-B96A7AB828F1}" srcOrd="1" destOrd="0" presId="urn:microsoft.com/office/officeart/2008/layout/HorizontalMultiLevelHierarchy"/>
    <dgm:cxn modelId="{60FF3BCC-C0E6-4522-A743-C3E0986371D1}" type="presParOf" srcId="{D634768F-4368-415F-A8A2-F74BE104703E}" destId="{7AAA9D08-DA25-4BD3-AAFD-E7377AFC861C}" srcOrd="4" destOrd="0" presId="urn:microsoft.com/office/officeart/2008/layout/HorizontalMultiLevelHierarchy"/>
    <dgm:cxn modelId="{0659109F-9672-47D0-8DD7-A5328663BA82}" type="presParOf" srcId="{7AAA9D08-DA25-4BD3-AAFD-E7377AFC861C}" destId="{FF5B6362-6141-47C0-846C-49D6BAA640B4}" srcOrd="0" destOrd="0" presId="urn:microsoft.com/office/officeart/2008/layout/HorizontalMultiLevelHierarchy"/>
    <dgm:cxn modelId="{9FD64895-07D2-4D6A-9B03-BDDD4D351451}" type="presParOf" srcId="{D634768F-4368-415F-A8A2-F74BE104703E}" destId="{A48DE4AC-14E6-45BC-AD91-86988B6E9139}" srcOrd="5" destOrd="0" presId="urn:microsoft.com/office/officeart/2008/layout/HorizontalMultiLevelHierarchy"/>
    <dgm:cxn modelId="{F06DDA53-99F8-46A5-AB25-AB16F4FAC335}" type="presParOf" srcId="{A48DE4AC-14E6-45BC-AD91-86988B6E9139}" destId="{B463AE76-79C3-4C47-B59B-A5321CADCE1A}" srcOrd="0" destOrd="0" presId="urn:microsoft.com/office/officeart/2008/layout/HorizontalMultiLevelHierarchy"/>
    <dgm:cxn modelId="{CEABEF1A-0A82-406C-BE21-2DCACCFC4E23}" type="presParOf" srcId="{A48DE4AC-14E6-45BC-AD91-86988B6E9139}" destId="{65FA038C-43AC-4CDA-B991-677FC6C9A661}" srcOrd="1" destOrd="0" presId="urn:microsoft.com/office/officeart/2008/layout/HorizontalMultiLevelHierarchy"/>
    <dgm:cxn modelId="{4A02B79E-AECF-4273-A8AC-551FB9A373E8}" type="presParOf" srcId="{F5875D9C-17D0-48D1-8643-162776E1BF7A}" destId="{3C88002D-2EAF-44E5-AA39-1BE893923E63}" srcOrd="2" destOrd="0" presId="urn:microsoft.com/office/officeart/2008/layout/HorizontalMultiLevelHierarchy"/>
    <dgm:cxn modelId="{EF7DA01C-CE1C-46E6-B32B-513B5D46B7DA}" type="presParOf" srcId="{3C88002D-2EAF-44E5-AA39-1BE893923E63}" destId="{D122632F-E33E-4D6B-8EC1-8AA5846E1622}" srcOrd="0" destOrd="0" presId="urn:microsoft.com/office/officeart/2008/layout/HorizontalMultiLevelHierarchy"/>
    <dgm:cxn modelId="{733E76EC-43D9-460E-9E75-50207957D133}" type="presParOf" srcId="{F5875D9C-17D0-48D1-8643-162776E1BF7A}" destId="{2ED9EFFF-3FC5-4A9D-BD5F-D59523C990CF}" srcOrd="3" destOrd="0" presId="urn:microsoft.com/office/officeart/2008/layout/HorizontalMultiLevelHierarchy"/>
    <dgm:cxn modelId="{8A22EE5D-3C1F-4A8E-A47A-0254BFA55DF0}" type="presParOf" srcId="{2ED9EFFF-3FC5-4A9D-BD5F-D59523C990CF}" destId="{057BF504-45F6-4D4F-9DA5-99660B42AACE}" srcOrd="0" destOrd="0" presId="urn:microsoft.com/office/officeart/2008/layout/HorizontalMultiLevelHierarchy"/>
    <dgm:cxn modelId="{25D792E5-909B-4D3D-A101-EB1CE22EBD78}" type="presParOf" srcId="{2ED9EFFF-3FC5-4A9D-BD5F-D59523C990CF}" destId="{CB64EDF6-A4F0-4286-8293-C41DF5CB77FC}" srcOrd="1" destOrd="0" presId="urn:microsoft.com/office/officeart/2008/layout/HorizontalMultiLevelHierarchy"/>
    <dgm:cxn modelId="{53DEF35F-AA74-47AE-81F9-E07F024F207A}" type="presParOf" srcId="{CB64EDF6-A4F0-4286-8293-C41DF5CB77FC}" destId="{BD687BBD-C0EB-47DC-B850-3FE9D2C9B940}" srcOrd="0" destOrd="0" presId="urn:microsoft.com/office/officeart/2008/layout/HorizontalMultiLevelHierarchy"/>
    <dgm:cxn modelId="{F2CD9987-0A60-46C4-BC5E-CC4CDDE150BC}" type="presParOf" srcId="{BD687BBD-C0EB-47DC-B850-3FE9D2C9B940}" destId="{44C0CD71-22DE-4D93-AB32-1CBD9CA320C2}" srcOrd="0" destOrd="0" presId="urn:microsoft.com/office/officeart/2008/layout/HorizontalMultiLevelHierarchy"/>
    <dgm:cxn modelId="{195FB6C6-3CAF-4BC1-8C7B-D0677CA6F59D}" type="presParOf" srcId="{CB64EDF6-A4F0-4286-8293-C41DF5CB77FC}" destId="{880351DE-C216-48E8-99B8-9D0AB2B09F1A}" srcOrd="1" destOrd="0" presId="urn:microsoft.com/office/officeart/2008/layout/HorizontalMultiLevelHierarchy"/>
    <dgm:cxn modelId="{90EFFAC6-1A0C-4187-BA8F-B791F8C4821D}" type="presParOf" srcId="{880351DE-C216-48E8-99B8-9D0AB2B09F1A}" destId="{80221E85-774B-4F29-AA53-7DD3EDD83D56}" srcOrd="0" destOrd="0" presId="urn:microsoft.com/office/officeart/2008/layout/HorizontalMultiLevelHierarchy"/>
    <dgm:cxn modelId="{DC79DCA3-DE7C-4E03-9196-4536C6F3F1FA}" type="presParOf" srcId="{880351DE-C216-48E8-99B8-9D0AB2B09F1A}" destId="{B88A0FBC-DAC7-4761-8205-E63FE87B8111}" srcOrd="1" destOrd="0" presId="urn:microsoft.com/office/officeart/2008/layout/HorizontalMultiLevelHierarchy"/>
    <dgm:cxn modelId="{D3F4DCFF-E458-4DDD-BC7B-E86682FB8284}" type="presParOf" srcId="{CB64EDF6-A4F0-4286-8293-C41DF5CB77FC}" destId="{704A56B6-3B4F-47FB-B15D-CC7107D76B24}" srcOrd="2" destOrd="0" presId="urn:microsoft.com/office/officeart/2008/layout/HorizontalMultiLevelHierarchy"/>
    <dgm:cxn modelId="{0805614E-6943-440F-B4B1-57A9460A6D45}" type="presParOf" srcId="{704A56B6-3B4F-47FB-B15D-CC7107D76B24}" destId="{A1ACCE77-6BCE-4DB4-91A3-FB6D10E3951F}" srcOrd="0" destOrd="0" presId="urn:microsoft.com/office/officeart/2008/layout/HorizontalMultiLevelHierarchy"/>
    <dgm:cxn modelId="{230CAD80-593D-4608-87E3-A92A41176DC2}" type="presParOf" srcId="{CB64EDF6-A4F0-4286-8293-C41DF5CB77FC}" destId="{88EEE23B-098D-471C-903A-C7D0739F9F2E}" srcOrd="3" destOrd="0" presId="urn:microsoft.com/office/officeart/2008/layout/HorizontalMultiLevelHierarchy"/>
    <dgm:cxn modelId="{6A8FF641-85AD-43A7-A3B1-B2D1BF8DB101}" type="presParOf" srcId="{88EEE23B-098D-471C-903A-C7D0739F9F2E}" destId="{38CEAB9F-318E-4AE6-9C31-26C04F2CB258}" srcOrd="0" destOrd="0" presId="urn:microsoft.com/office/officeart/2008/layout/HorizontalMultiLevelHierarchy"/>
    <dgm:cxn modelId="{4738E8CA-54C0-4700-838E-8077F7652F2F}" type="presParOf" srcId="{88EEE23B-098D-471C-903A-C7D0739F9F2E}" destId="{601C4C1A-7000-44B5-A65B-00A7C83B5BA5}" srcOrd="1" destOrd="0" presId="urn:microsoft.com/office/officeart/2008/layout/HorizontalMultiLevelHierarchy"/>
    <dgm:cxn modelId="{D1A4913F-130C-4BB7-98E5-7CD99209D0DF}" type="presParOf" srcId="{601C4C1A-7000-44B5-A65B-00A7C83B5BA5}" destId="{563641B6-C471-42D3-8593-A8638F1171C3}" srcOrd="0" destOrd="0" presId="urn:microsoft.com/office/officeart/2008/layout/HorizontalMultiLevelHierarchy"/>
    <dgm:cxn modelId="{548A5A40-34CB-440D-9897-0E9E4BF99801}" type="presParOf" srcId="{563641B6-C471-42D3-8593-A8638F1171C3}" destId="{DAB4C24C-7FF5-48E2-9D08-7207671DC32D}" srcOrd="0" destOrd="0" presId="urn:microsoft.com/office/officeart/2008/layout/HorizontalMultiLevelHierarchy"/>
    <dgm:cxn modelId="{66312410-51C1-4077-94A1-A48D05DD7C60}" type="presParOf" srcId="{601C4C1A-7000-44B5-A65B-00A7C83B5BA5}" destId="{F59FDEF9-2261-4634-B36D-98FD4981BFA3}" srcOrd="1" destOrd="0" presId="urn:microsoft.com/office/officeart/2008/layout/HorizontalMultiLevelHierarchy"/>
    <dgm:cxn modelId="{02674FCC-8DD9-4E74-A3E4-D89FE8CD15D7}" type="presParOf" srcId="{F59FDEF9-2261-4634-B36D-98FD4981BFA3}" destId="{2EC28EFF-2EA3-47A2-8A85-EF24F86C9D07}" srcOrd="0" destOrd="0" presId="urn:microsoft.com/office/officeart/2008/layout/HorizontalMultiLevelHierarchy"/>
    <dgm:cxn modelId="{75577073-8618-49E0-BE28-F97C6230DBF0}" type="presParOf" srcId="{F59FDEF9-2261-4634-B36D-98FD4981BFA3}" destId="{FF97D2B6-A29D-47C4-BD7B-00B05788B753}" srcOrd="1" destOrd="0" presId="urn:microsoft.com/office/officeart/2008/layout/HorizontalMultiLevelHierarchy"/>
    <dgm:cxn modelId="{06875F32-95D0-4A78-88C7-7E0F597BBD6B}" type="presParOf" srcId="{601C4C1A-7000-44B5-A65B-00A7C83B5BA5}" destId="{325FFBF2-D48C-482A-AF5D-BA45DDE6B618}" srcOrd="2" destOrd="0" presId="urn:microsoft.com/office/officeart/2008/layout/HorizontalMultiLevelHierarchy"/>
    <dgm:cxn modelId="{F141311D-A715-4DB0-AF54-9A3A456F2ED9}" type="presParOf" srcId="{325FFBF2-D48C-482A-AF5D-BA45DDE6B618}" destId="{A3A8E64C-0BE8-435F-91C9-874A653BC33B}" srcOrd="0" destOrd="0" presId="urn:microsoft.com/office/officeart/2008/layout/HorizontalMultiLevelHierarchy"/>
    <dgm:cxn modelId="{D4E07B76-0543-492D-9582-672A0F283D2F}" type="presParOf" srcId="{601C4C1A-7000-44B5-A65B-00A7C83B5BA5}" destId="{557728B8-AA3E-47DA-98CF-E11F74EBEBD2}" srcOrd="3" destOrd="0" presId="urn:microsoft.com/office/officeart/2008/layout/HorizontalMultiLevelHierarchy"/>
    <dgm:cxn modelId="{66DB9B71-9244-4EA5-84C8-E1E492D33311}" type="presParOf" srcId="{557728B8-AA3E-47DA-98CF-E11F74EBEBD2}" destId="{B026BDEF-FDCF-4CB1-B146-70CF39A0E883}" srcOrd="0" destOrd="0" presId="urn:microsoft.com/office/officeart/2008/layout/HorizontalMultiLevelHierarchy"/>
    <dgm:cxn modelId="{B8D9515E-DCD4-4E65-939F-06B2FC9A81ED}" type="presParOf" srcId="{557728B8-AA3E-47DA-98CF-E11F74EBEBD2}" destId="{83107F1C-5019-425B-958A-4F9543BF197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5FFBF2-D48C-482A-AF5D-BA45DDE6B618}">
      <dsp:nvSpPr>
        <dsp:cNvPr id="0" name=""/>
        <dsp:cNvSpPr/>
      </dsp:nvSpPr>
      <dsp:spPr>
        <a:xfrm>
          <a:off x="6093450" y="3338795"/>
          <a:ext cx="398078" cy="3792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9039" y="0"/>
              </a:lnTo>
              <a:lnTo>
                <a:pt x="199039" y="379266"/>
              </a:lnTo>
              <a:lnTo>
                <a:pt x="398078" y="37926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78743" y="3514683"/>
        <a:ext cx="27491" cy="27491"/>
      </dsp:txXfrm>
    </dsp:sp>
    <dsp:sp modelId="{563641B6-C471-42D3-8593-A8638F1171C3}">
      <dsp:nvSpPr>
        <dsp:cNvPr id="0" name=""/>
        <dsp:cNvSpPr/>
      </dsp:nvSpPr>
      <dsp:spPr>
        <a:xfrm>
          <a:off x="6093450" y="2959528"/>
          <a:ext cx="398078" cy="379266"/>
        </a:xfrm>
        <a:custGeom>
          <a:avLst/>
          <a:gdLst/>
          <a:ahLst/>
          <a:cxnLst/>
          <a:rect l="0" t="0" r="0" b="0"/>
          <a:pathLst>
            <a:path>
              <a:moveTo>
                <a:pt x="0" y="379266"/>
              </a:moveTo>
              <a:lnTo>
                <a:pt x="199039" y="379266"/>
              </a:lnTo>
              <a:lnTo>
                <a:pt x="199039" y="0"/>
              </a:lnTo>
              <a:lnTo>
                <a:pt x="398078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78743" y="3135416"/>
        <a:ext cx="27491" cy="27491"/>
      </dsp:txXfrm>
    </dsp:sp>
    <dsp:sp modelId="{704A56B6-3B4F-47FB-B15D-CC7107D76B24}">
      <dsp:nvSpPr>
        <dsp:cNvPr id="0" name=""/>
        <dsp:cNvSpPr/>
      </dsp:nvSpPr>
      <dsp:spPr>
        <a:xfrm>
          <a:off x="3704981" y="2959528"/>
          <a:ext cx="398078" cy="3792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9039" y="0"/>
              </a:lnTo>
              <a:lnTo>
                <a:pt x="199039" y="379266"/>
              </a:lnTo>
              <a:lnTo>
                <a:pt x="398078" y="37926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90274" y="3135416"/>
        <a:ext cx="27491" cy="27491"/>
      </dsp:txXfrm>
    </dsp:sp>
    <dsp:sp modelId="{BD687BBD-C0EB-47DC-B850-3FE9D2C9B940}">
      <dsp:nvSpPr>
        <dsp:cNvPr id="0" name=""/>
        <dsp:cNvSpPr/>
      </dsp:nvSpPr>
      <dsp:spPr>
        <a:xfrm>
          <a:off x="3704981" y="2580262"/>
          <a:ext cx="398078" cy="379266"/>
        </a:xfrm>
        <a:custGeom>
          <a:avLst/>
          <a:gdLst/>
          <a:ahLst/>
          <a:cxnLst/>
          <a:rect l="0" t="0" r="0" b="0"/>
          <a:pathLst>
            <a:path>
              <a:moveTo>
                <a:pt x="0" y="379266"/>
              </a:moveTo>
              <a:lnTo>
                <a:pt x="199039" y="379266"/>
              </a:lnTo>
              <a:lnTo>
                <a:pt x="199039" y="0"/>
              </a:lnTo>
              <a:lnTo>
                <a:pt x="398078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90274" y="2756149"/>
        <a:ext cx="27491" cy="27491"/>
      </dsp:txXfrm>
    </dsp:sp>
    <dsp:sp modelId="{3C88002D-2EAF-44E5-AA39-1BE893923E63}">
      <dsp:nvSpPr>
        <dsp:cNvPr id="0" name=""/>
        <dsp:cNvSpPr/>
      </dsp:nvSpPr>
      <dsp:spPr>
        <a:xfrm>
          <a:off x="1316511" y="2011362"/>
          <a:ext cx="398078" cy="9481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9039" y="0"/>
              </a:lnTo>
              <a:lnTo>
                <a:pt x="199039" y="948166"/>
              </a:lnTo>
              <a:lnTo>
                <a:pt x="398078" y="948166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489842" y="2459737"/>
        <a:ext cx="51417" cy="51417"/>
      </dsp:txXfrm>
    </dsp:sp>
    <dsp:sp modelId="{7AAA9D08-DA25-4BD3-AAFD-E7377AFC861C}">
      <dsp:nvSpPr>
        <dsp:cNvPr id="0" name=""/>
        <dsp:cNvSpPr/>
      </dsp:nvSpPr>
      <dsp:spPr>
        <a:xfrm>
          <a:off x="3704981" y="1063196"/>
          <a:ext cx="398078" cy="7585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9039" y="0"/>
              </a:lnTo>
              <a:lnTo>
                <a:pt x="199039" y="758533"/>
              </a:lnTo>
              <a:lnTo>
                <a:pt x="398078" y="758533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82604" y="1421046"/>
        <a:ext cx="42832" cy="42832"/>
      </dsp:txXfrm>
    </dsp:sp>
    <dsp:sp modelId="{C6A16659-908C-429A-AECB-4E06E2DB3718}">
      <dsp:nvSpPr>
        <dsp:cNvPr id="0" name=""/>
        <dsp:cNvSpPr/>
      </dsp:nvSpPr>
      <dsp:spPr>
        <a:xfrm>
          <a:off x="3704981" y="1017476"/>
          <a:ext cx="39807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078" y="4572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94068" y="1053244"/>
        <a:ext cx="19903" cy="19903"/>
      </dsp:txXfrm>
    </dsp:sp>
    <dsp:sp modelId="{F0B1BE7D-E7BE-4F51-A195-DFEB981D502E}">
      <dsp:nvSpPr>
        <dsp:cNvPr id="0" name=""/>
        <dsp:cNvSpPr/>
      </dsp:nvSpPr>
      <dsp:spPr>
        <a:xfrm>
          <a:off x="3704981" y="304662"/>
          <a:ext cx="398078" cy="758533"/>
        </a:xfrm>
        <a:custGeom>
          <a:avLst/>
          <a:gdLst/>
          <a:ahLst/>
          <a:cxnLst/>
          <a:rect l="0" t="0" r="0" b="0"/>
          <a:pathLst>
            <a:path>
              <a:moveTo>
                <a:pt x="0" y="758533"/>
              </a:moveTo>
              <a:lnTo>
                <a:pt x="199039" y="758533"/>
              </a:lnTo>
              <a:lnTo>
                <a:pt x="199039" y="0"/>
              </a:lnTo>
              <a:lnTo>
                <a:pt x="398078" y="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82604" y="662513"/>
        <a:ext cx="42832" cy="42832"/>
      </dsp:txXfrm>
    </dsp:sp>
    <dsp:sp modelId="{D9B8BB15-302B-4345-92FC-75C1DC24D364}">
      <dsp:nvSpPr>
        <dsp:cNvPr id="0" name=""/>
        <dsp:cNvSpPr/>
      </dsp:nvSpPr>
      <dsp:spPr>
        <a:xfrm>
          <a:off x="1316511" y="1063196"/>
          <a:ext cx="398078" cy="948166"/>
        </a:xfrm>
        <a:custGeom>
          <a:avLst/>
          <a:gdLst/>
          <a:ahLst/>
          <a:cxnLst/>
          <a:rect l="0" t="0" r="0" b="0"/>
          <a:pathLst>
            <a:path>
              <a:moveTo>
                <a:pt x="0" y="948166"/>
              </a:moveTo>
              <a:lnTo>
                <a:pt x="199039" y="948166"/>
              </a:lnTo>
              <a:lnTo>
                <a:pt x="199039" y="0"/>
              </a:lnTo>
              <a:lnTo>
                <a:pt x="398078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489842" y="1511570"/>
        <a:ext cx="51417" cy="51417"/>
      </dsp:txXfrm>
    </dsp:sp>
    <dsp:sp modelId="{0C3DAD03-71C6-4209-B155-12FCA467F5E4}">
      <dsp:nvSpPr>
        <dsp:cNvPr id="0" name=""/>
        <dsp:cNvSpPr/>
      </dsp:nvSpPr>
      <dsp:spPr>
        <a:xfrm rot="16200000">
          <a:off x="-583397" y="1707949"/>
          <a:ext cx="3192993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Hệ</a:t>
          </a:r>
          <a:r>
            <a:rPr lang="en-US" sz="2000" kern="1200" dirty="0"/>
            <a:t> </a:t>
          </a:r>
          <a:r>
            <a:rPr lang="en-US" sz="2000" kern="1200" dirty="0" err="1"/>
            <a:t>thống</a:t>
          </a:r>
          <a:r>
            <a:rPr lang="en-US" sz="2000" kern="1200" dirty="0"/>
            <a:t> </a:t>
          </a:r>
          <a:r>
            <a:rPr lang="en-US" sz="2000" kern="1200" dirty="0" err="1"/>
            <a:t>trang</a:t>
          </a:r>
          <a:r>
            <a:rPr lang="en-US" sz="2000" kern="1200" dirty="0"/>
            <a:t> web </a:t>
          </a:r>
          <a:r>
            <a:rPr lang="en-US" sz="2000" kern="1200" dirty="0" err="1"/>
            <a:t>tích</a:t>
          </a:r>
          <a:r>
            <a:rPr lang="en-US" sz="2000" kern="1200" dirty="0"/>
            <a:t> </a:t>
          </a:r>
          <a:r>
            <a:rPr lang="en-US" sz="2000" kern="1200" dirty="0" err="1"/>
            <a:t>hợp</a:t>
          </a:r>
          <a:r>
            <a:rPr lang="en-US" sz="2000" kern="1200" dirty="0"/>
            <a:t> Chatbot </a:t>
          </a:r>
          <a:r>
            <a:rPr lang="en-US" sz="2000" kern="1200" dirty="0" err="1"/>
            <a:t>tư</a:t>
          </a:r>
          <a:r>
            <a:rPr lang="en-US" sz="2000" kern="1200" dirty="0"/>
            <a:t> </a:t>
          </a:r>
          <a:r>
            <a:rPr lang="en-US" sz="2000" kern="1200" dirty="0" err="1"/>
            <a:t>vấn</a:t>
          </a:r>
          <a:endParaRPr lang="en-US" sz="2000" kern="1200" dirty="0"/>
        </a:p>
      </dsp:txBody>
      <dsp:txXfrm>
        <a:off x="-583397" y="1707949"/>
        <a:ext cx="3192993" cy="606826"/>
      </dsp:txXfrm>
    </dsp:sp>
    <dsp:sp modelId="{CBD8A6E6-0C3F-49F9-92B0-E18F8FACA94D}">
      <dsp:nvSpPr>
        <dsp:cNvPr id="0" name=""/>
        <dsp:cNvSpPr/>
      </dsp:nvSpPr>
      <dsp:spPr>
        <a:xfrm>
          <a:off x="1714590" y="759782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Chatbot</a:t>
          </a:r>
        </a:p>
      </dsp:txBody>
      <dsp:txXfrm>
        <a:off x="1714590" y="759782"/>
        <a:ext cx="1990390" cy="606826"/>
      </dsp:txXfrm>
    </dsp:sp>
    <dsp:sp modelId="{CDE781AC-E2D3-4E3C-ACBE-EA8A2F106941}">
      <dsp:nvSpPr>
        <dsp:cNvPr id="0" name=""/>
        <dsp:cNvSpPr/>
      </dsp:nvSpPr>
      <dsp:spPr>
        <a:xfrm>
          <a:off x="4103059" y="1249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Xử</a:t>
          </a:r>
          <a:r>
            <a:rPr lang="en-US" sz="1800" kern="1200" dirty="0"/>
            <a:t> </a:t>
          </a:r>
          <a:r>
            <a:rPr lang="en-US" sz="1800" kern="1200" dirty="0" err="1"/>
            <a:t>lý</a:t>
          </a:r>
          <a:r>
            <a:rPr lang="en-US" sz="1800" kern="1200" dirty="0"/>
            <a:t> </a:t>
          </a:r>
          <a:r>
            <a:rPr lang="en-US" sz="1800" kern="1200" dirty="0" err="1"/>
            <a:t>dữ</a:t>
          </a:r>
          <a:r>
            <a:rPr lang="en-US" sz="1800" kern="1200" dirty="0"/>
            <a:t> </a:t>
          </a:r>
          <a:r>
            <a:rPr lang="en-US" sz="1800" kern="1200" dirty="0" err="1"/>
            <a:t>liệu</a:t>
          </a:r>
          <a:r>
            <a:rPr lang="en-US" sz="1800" kern="1200" dirty="0"/>
            <a:t> </a:t>
          </a:r>
          <a:r>
            <a:rPr lang="en-US" sz="1800" kern="1200" dirty="0" err="1"/>
            <a:t>huấn</a:t>
          </a:r>
          <a:r>
            <a:rPr lang="en-US" sz="1800" kern="1200" dirty="0"/>
            <a:t> </a:t>
          </a:r>
          <a:r>
            <a:rPr lang="en-US" sz="1800" kern="1200" dirty="0" err="1"/>
            <a:t>luyện</a:t>
          </a:r>
          <a:endParaRPr lang="en-US" sz="1800" kern="1200" dirty="0"/>
        </a:p>
      </dsp:txBody>
      <dsp:txXfrm>
        <a:off x="4103059" y="1249"/>
        <a:ext cx="1990390" cy="606826"/>
      </dsp:txXfrm>
    </dsp:sp>
    <dsp:sp modelId="{2726F83D-3FE9-43E9-B681-70F2B74F37FE}">
      <dsp:nvSpPr>
        <dsp:cNvPr id="0" name=""/>
        <dsp:cNvSpPr/>
      </dsp:nvSpPr>
      <dsp:spPr>
        <a:xfrm>
          <a:off x="4103059" y="759782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Xây</a:t>
          </a:r>
          <a:r>
            <a:rPr lang="en-US" sz="1800" kern="1200" dirty="0"/>
            <a:t> </a:t>
          </a:r>
          <a:r>
            <a:rPr lang="en-US" sz="1800" kern="1200" dirty="0" err="1"/>
            <a:t>dựng</a:t>
          </a:r>
          <a:r>
            <a:rPr lang="en-US" sz="1800" kern="1200" dirty="0"/>
            <a:t> </a:t>
          </a:r>
          <a:r>
            <a:rPr lang="en-US" sz="1800" kern="1200" dirty="0" err="1"/>
            <a:t>mô</a:t>
          </a:r>
          <a:r>
            <a:rPr lang="en-US" sz="1800" kern="1200" dirty="0"/>
            <a:t> </a:t>
          </a:r>
          <a:r>
            <a:rPr lang="en-US" sz="1800" kern="1200" dirty="0" err="1"/>
            <a:t>hình</a:t>
          </a:r>
          <a:r>
            <a:rPr lang="en-US" sz="1800" kern="1200" dirty="0"/>
            <a:t> </a:t>
          </a:r>
          <a:r>
            <a:rPr lang="en-US" sz="1800" kern="1200" dirty="0" err="1"/>
            <a:t>dự</a:t>
          </a:r>
          <a:r>
            <a:rPr lang="en-US" sz="1800" kern="1200" dirty="0"/>
            <a:t> </a:t>
          </a:r>
          <a:r>
            <a:rPr lang="en-US" sz="1800" kern="1200" dirty="0" err="1"/>
            <a:t>đoán</a:t>
          </a:r>
          <a:endParaRPr lang="en-US" sz="1800" kern="1200" dirty="0"/>
        </a:p>
      </dsp:txBody>
      <dsp:txXfrm>
        <a:off x="4103059" y="759782"/>
        <a:ext cx="1990390" cy="606826"/>
      </dsp:txXfrm>
    </dsp:sp>
    <dsp:sp modelId="{B463AE76-79C3-4C47-B59B-A5321CADCE1A}">
      <dsp:nvSpPr>
        <dsp:cNvPr id="0" name=""/>
        <dsp:cNvSpPr/>
      </dsp:nvSpPr>
      <dsp:spPr>
        <a:xfrm>
          <a:off x="4103059" y="1518315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 </a:t>
          </a:r>
          <a:r>
            <a:rPr lang="en-US" sz="1800" kern="1200" dirty="0" err="1"/>
            <a:t>sánh</a:t>
          </a:r>
          <a:r>
            <a:rPr lang="en-US" sz="1800" kern="1200" dirty="0"/>
            <a:t> </a:t>
          </a:r>
          <a:r>
            <a:rPr lang="en-US" sz="1800" kern="1200" dirty="0" err="1"/>
            <a:t>các</a:t>
          </a:r>
          <a:r>
            <a:rPr lang="en-US" sz="1800" kern="1200" dirty="0"/>
            <a:t> </a:t>
          </a:r>
          <a:r>
            <a:rPr lang="en-US" sz="1800" kern="1200" dirty="0" err="1"/>
            <a:t>mô</a:t>
          </a:r>
          <a:r>
            <a:rPr lang="en-US" sz="1800" kern="1200" dirty="0"/>
            <a:t> </a:t>
          </a:r>
          <a:r>
            <a:rPr lang="en-US" sz="1800" kern="1200" dirty="0" err="1"/>
            <a:t>hình</a:t>
          </a:r>
          <a:endParaRPr lang="en-US" sz="1800" kern="1200" dirty="0"/>
        </a:p>
      </dsp:txBody>
      <dsp:txXfrm>
        <a:off x="4103059" y="1518315"/>
        <a:ext cx="1990390" cy="606826"/>
      </dsp:txXfrm>
    </dsp:sp>
    <dsp:sp modelId="{057BF504-45F6-4D4F-9DA5-99660B42AACE}">
      <dsp:nvSpPr>
        <dsp:cNvPr id="0" name=""/>
        <dsp:cNvSpPr/>
      </dsp:nvSpPr>
      <dsp:spPr>
        <a:xfrm>
          <a:off x="1714590" y="2656115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Trang web</a:t>
          </a:r>
        </a:p>
      </dsp:txBody>
      <dsp:txXfrm>
        <a:off x="1714590" y="2656115"/>
        <a:ext cx="1990390" cy="606826"/>
      </dsp:txXfrm>
    </dsp:sp>
    <dsp:sp modelId="{80221E85-774B-4F29-AA53-7DD3EDD83D56}">
      <dsp:nvSpPr>
        <dsp:cNvPr id="0" name=""/>
        <dsp:cNvSpPr/>
      </dsp:nvSpPr>
      <dsp:spPr>
        <a:xfrm>
          <a:off x="4103059" y="2276849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Thiết</a:t>
          </a:r>
          <a:r>
            <a:rPr lang="en-US" sz="1800" kern="1200" dirty="0"/>
            <a:t> </a:t>
          </a:r>
          <a:r>
            <a:rPr lang="en-US" sz="1800" kern="1200" dirty="0" err="1"/>
            <a:t>kế</a:t>
          </a:r>
          <a:r>
            <a:rPr lang="en-US" sz="1800" kern="1200" dirty="0"/>
            <a:t> </a:t>
          </a:r>
          <a:r>
            <a:rPr lang="en-US" sz="1800" kern="1200" dirty="0" err="1"/>
            <a:t>giao</a:t>
          </a:r>
          <a:r>
            <a:rPr lang="en-US" sz="1800" kern="1200" dirty="0"/>
            <a:t> </a:t>
          </a:r>
          <a:r>
            <a:rPr lang="en-US" sz="1800" kern="1200" dirty="0" err="1"/>
            <a:t>diện</a:t>
          </a:r>
          <a:endParaRPr lang="en-US" sz="1800" kern="1200" dirty="0"/>
        </a:p>
      </dsp:txBody>
      <dsp:txXfrm>
        <a:off x="4103059" y="2276849"/>
        <a:ext cx="1990390" cy="606826"/>
      </dsp:txXfrm>
    </dsp:sp>
    <dsp:sp modelId="{38CEAB9F-318E-4AE6-9C31-26C04F2CB258}">
      <dsp:nvSpPr>
        <dsp:cNvPr id="0" name=""/>
        <dsp:cNvSpPr/>
      </dsp:nvSpPr>
      <dsp:spPr>
        <a:xfrm>
          <a:off x="4103059" y="3035382"/>
          <a:ext cx="199039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Tích</a:t>
          </a:r>
          <a:r>
            <a:rPr lang="en-US" sz="1800" kern="1200" dirty="0"/>
            <a:t> </a:t>
          </a:r>
          <a:r>
            <a:rPr lang="en-US" sz="1800" kern="1200" dirty="0" err="1"/>
            <a:t>hợp</a:t>
          </a:r>
          <a:r>
            <a:rPr lang="en-US" sz="1800" kern="1200" dirty="0"/>
            <a:t> chatbot </a:t>
          </a:r>
          <a:r>
            <a:rPr lang="en-US" sz="1800" kern="1200" dirty="0" err="1"/>
            <a:t>và</a:t>
          </a:r>
          <a:r>
            <a:rPr lang="en-US" sz="1800" kern="1200" dirty="0"/>
            <a:t> </a:t>
          </a:r>
          <a:r>
            <a:rPr lang="en-US" sz="1800" kern="1200" dirty="0" err="1"/>
            <a:t>các</a:t>
          </a:r>
          <a:r>
            <a:rPr lang="en-US" sz="1800" kern="1200" dirty="0"/>
            <a:t> </a:t>
          </a:r>
          <a:r>
            <a:rPr lang="en-US" sz="1800" kern="1200" dirty="0" err="1"/>
            <a:t>chức</a:t>
          </a:r>
          <a:r>
            <a:rPr lang="en-US" sz="1800" kern="1200" dirty="0"/>
            <a:t> </a:t>
          </a:r>
          <a:r>
            <a:rPr lang="en-US" sz="1800" kern="1200" dirty="0" err="1"/>
            <a:t>năng</a:t>
          </a:r>
          <a:endParaRPr lang="en-US" sz="1800" kern="1200" dirty="0"/>
        </a:p>
      </dsp:txBody>
      <dsp:txXfrm>
        <a:off x="4103059" y="3035382"/>
        <a:ext cx="1990390" cy="606826"/>
      </dsp:txXfrm>
    </dsp:sp>
    <dsp:sp modelId="{2EC28EFF-2EA3-47A2-8A85-EF24F86C9D07}">
      <dsp:nvSpPr>
        <dsp:cNvPr id="0" name=""/>
        <dsp:cNvSpPr/>
      </dsp:nvSpPr>
      <dsp:spPr>
        <a:xfrm>
          <a:off x="6491528" y="2656115"/>
          <a:ext cx="2835670" cy="6068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Dự</a:t>
          </a:r>
          <a:r>
            <a:rPr lang="en-US" sz="1800" kern="1200" dirty="0"/>
            <a:t> </a:t>
          </a:r>
          <a:r>
            <a:rPr lang="en-US" sz="1800" kern="1200" dirty="0" err="1"/>
            <a:t>báo</a:t>
          </a:r>
          <a:r>
            <a:rPr lang="en-US" sz="1800" kern="1200" dirty="0"/>
            <a:t> </a:t>
          </a:r>
          <a:r>
            <a:rPr lang="en-US" sz="1800" kern="1200" dirty="0" err="1"/>
            <a:t>câu</a:t>
          </a:r>
          <a:r>
            <a:rPr lang="en-US" sz="1800" kern="1200" dirty="0"/>
            <a:t> </a:t>
          </a:r>
          <a:r>
            <a:rPr lang="en-US" sz="1800" kern="1200" dirty="0" err="1"/>
            <a:t>trả</a:t>
          </a:r>
          <a:r>
            <a:rPr lang="en-US" sz="1800" kern="1200" dirty="0"/>
            <a:t> </a:t>
          </a:r>
          <a:r>
            <a:rPr lang="en-US" sz="1800" kern="1200" dirty="0" err="1"/>
            <a:t>lời</a:t>
          </a:r>
          <a:r>
            <a:rPr lang="en-US" sz="1800" kern="1200" dirty="0"/>
            <a:t> </a:t>
          </a:r>
          <a:r>
            <a:rPr lang="en-US" sz="1800" kern="1200" dirty="0" err="1"/>
            <a:t>đúng</a:t>
          </a:r>
          <a:r>
            <a:rPr lang="en-US" sz="1800" kern="1200" dirty="0"/>
            <a:t> </a:t>
          </a:r>
          <a:r>
            <a:rPr lang="en-US" sz="1800" kern="1200" dirty="0" err="1"/>
            <a:t>với</a:t>
          </a:r>
          <a:r>
            <a:rPr lang="en-US" sz="1800" kern="1200" dirty="0"/>
            <a:t> </a:t>
          </a:r>
          <a:r>
            <a:rPr lang="en-US" sz="1800" kern="1200" dirty="0" err="1"/>
            <a:t>xác</a:t>
          </a:r>
          <a:r>
            <a:rPr lang="en-US" sz="1800" kern="1200" dirty="0"/>
            <a:t> </a:t>
          </a:r>
          <a:r>
            <a:rPr lang="en-US" sz="1800" kern="1200" dirty="0" err="1"/>
            <a:t>xuất</a:t>
          </a:r>
          <a:r>
            <a:rPr lang="en-US" sz="1800" kern="1200" dirty="0"/>
            <a:t> &gt; 90%</a:t>
          </a:r>
        </a:p>
      </dsp:txBody>
      <dsp:txXfrm>
        <a:off x="6491528" y="2656115"/>
        <a:ext cx="2835670" cy="606826"/>
      </dsp:txXfrm>
    </dsp:sp>
    <dsp:sp modelId="{B026BDEF-FDCF-4CB1-B146-70CF39A0E883}">
      <dsp:nvSpPr>
        <dsp:cNvPr id="0" name=""/>
        <dsp:cNvSpPr/>
      </dsp:nvSpPr>
      <dsp:spPr>
        <a:xfrm>
          <a:off x="6491528" y="3414648"/>
          <a:ext cx="2857186" cy="606826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Xử</a:t>
          </a:r>
          <a:r>
            <a:rPr lang="en-US" sz="1800" kern="1200" dirty="0"/>
            <a:t> </a:t>
          </a:r>
          <a:r>
            <a:rPr lang="en-US" sz="1800" kern="1200" dirty="0" err="1"/>
            <a:t>lý</a:t>
          </a:r>
          <a:r>
            <a:rPr lang="en-US" sz="1800" kern="1200" dirty="0"/>
            <a:t> </a:t>
          </a:r>
          <a:r>
            <a:rPr lang="en-US" sz="1800" kern="1200" dirty="0" err="1"/>
            <a:t>câu</a:t>
          </a:r>
          <a:r>
            <a:rPr lang="en-US" sz="1800" kern="1200" dirty="0"/>
            <a:t> </a:t>
          </a:r>
          <a:r>
            <a:rPr lang="en-US" sz="1800" kern="1200" dirty="0" err="1"/>
            <a:t>hỏi</a:t>
          </a:r>
          <a:r>
            <a:rPr lang="en-US" sz="1800" kern="1200" dirty="0"/>
            <a:t> </a:t>
          </a:r>
          <a:r>
            <a:rPr lang="en-US" sz="1800" kern="1200" dirty="0" err="1"/>
            <a:t>không</a:t>
          </a:r>
          <a:r>
            <a:rPr lang="en-US" sz="1800" kern="1200" dirty="0"/>
            <a:t> </a:t>
          </a:r>
          <a:r>
            <a:rPr lang="en-US" sz="1800" kern="1200" dirty="0" err="1"/>
            <a:t>trả</a:t>
          </a:r>
          <a:r>
            <a:rPr lang="en-US" sz="1800" kern="1200" dirty="0"/>
            <a:t> </a:t>
          </a:r>
          <a:r>
            <a:rPr lang="en-US" sz="1800" kern="1200" dirty="0" err="1"/>
            <a:t>lời</a:t>
          </a:r>
          <a:r>
            <a:rPr lang="en-US" sz="1800" kern="1200" dirty="0"/>
            <a:t> </a:t>
          </a:r>
          <a:r>
            <a:rPr lang="en-US" sz="1800" kern="1200" dirty="0" err="1"/>
            <a:t>được</a:t>
          </a:r>
          <a:r>
            <a:rPr lang="en-US" sz="1800" kern="1200" dirty="0"/>
            <a:t> </a:t>
          </a:r>
          <a:r>
            <a:rPr lang="en-US" sz="1800" kern="1200" dirty="0" err="1"/>
            <a:t>với</a:t>
          </a:r>
          <a:r>
            <a:rPr lang="en-US" sz="1800" kern="1200" dirty="0"/>
            <a:t> </a:t>
          </a:r>
          <a:r>
            <a:rPr lang="en-US" sz="1800" kern="1200" dirty="0" err="1"/>
            <a:t>xác</a:t>
          </a:r>
          <a:r>
            <a:rPr lang="en-US" sz="1800" kern="1200" dirty="0"/>
            <a:t> </a:t>
          </a:r>
          <a:r>
            <a:rPr lang="en-US" sz="1800" kern="1200" dirty="0" err="1"/>
            <a:t>xuất</a:t>
          </a:r>
          <a:r>
            <a:rPr lang="en-US" sz="1800" kern="1200" dirty="0"/>
            <a:t> &lt; 90%</a:t>
          </a:r>
        </a:p>
      </dsp:txBody>
      <dsp:txXfrm>
        <a:off x="6491528" y="3414648"/>
        <a:ext cx="2857186" cy="606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F35EF-FE2A-42AD-9A80-523663BA965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D92CE-D0CA-4B22-A1FE-327235162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07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D92CE-D0CA-4B22-A1FE-3272351620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80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FE7-2656-4C71-AF37-74F56AD4B166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088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F278-CF4B-45C5-A31E-388B323AFC2C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612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F05E-EDEA-409C-8690-CD7B1584B8A3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9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A10CA-BA0C-43F5-8E1C-E7B5B3E1B03B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8528-57D4-4C41-9880-67E1C44B6469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6958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30C65-46AA-47CA-87E7-FDB3C58368E2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71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EF66B-A4AC-46E2-8522-EC0D69722608}" type="datetime1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212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48B24-C681-48B7-A2EC-19FC29A18081}" type="datetime1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86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66D5E-A68F-4724-9A79-A66C9D155394}" type="datetime1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5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92E315B-B820-4EC1-9A9E-376F141892C8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90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522D-2F01-4E5E-8EB1-B6E96CFBA8C5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52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B1437F3-EFEF-4F18-9D22-16FB9D18BE15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>
                <a:solidFill>
                  <a:srgbClr val="FFFFFF"/>
                </a:solidFill>
              </a:defRPr>
            </a:lvl1pPr>
          </a:lstStyle>
          <a:p>
            <a:fld id="{00391509-0262-47C5-93A0-D13C441541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89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91440" indent="-183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5957-3433-4BD5-B765-23FF38200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5783" y="1820333"/>
            <a:ext cx="7766936" cy="2357503"/>
          </a:xfrm>
        </p:spPr>
        <p:txBody>
          <a:bodyPr anchor="ctr">
            <a:no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LUẬN VĂN TỐT NGHIỆP</a:t>
            </a:r>
            <a:br>
              <a:rPr lang="en-US" sz="3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en-US" sz="3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TRỢ LÝ ẢO TƯ VẤN TUYỂN SINH</a:t>
            </a:r>
            <a:endParaRPr lang="en-US" sz="3800" b="1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F80AD-622E-4FCA-AB51-166522125E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numCol="2">
            <a:normAutofit fontScale="85000" lnSpcReduction="20000"/>
          </a:bodyPr>
          <a:lstStyle/>
          <a:p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:</a:t>
            </a:r>
          </a:p>
          <a:p>
            <a:r>
              <a:rPr lang="en-US" dirty="0"/>
              <a:t>THS. </a:t>
            </a:r>
            <a:r>
              <a:rPr lang="en-US" dirty="0" err="1"/>
              <a:t>Phạm</a:t>
            </a:r>
            <a:r>
              <a:rPr lang="en-US" dirty="0"/>
              <a:t> XUÂN HIỀN</a:t>
            </a:r>
          </a:p>
          <a:p>
            <a:endParaRPr lang="en-US" dirty="0"/>
          </a:p>
          <a:p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:</a:t>
            </a:r>
          </a:p>
          <a:p>
            <a:r>
              <a:rPr lang="en-US" dirty="0"/>
              <a:t>VÕ NGỌC LONG</a:t>
            </a:r>
          </a:p>
          <a:p>
            <a:r>
              <a:rPr lang="en-US" dirty="0"/>
              <a:t>B1812282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08EDE7-80FA-4C20-BF49-87C82957C283}"/>
              </a:ext>
            </a:extLst>
          </p:cNvPr>
          <p:cNvSpPr txBox="1"/>
          <p:nvPr/>
        </p:nvSpPr>
        <p:spPr>
          <a:xfrm>
            <a:off x="3334940" y="272257"/>
            <a:ext cx="56799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ĐẠI HỌC CẦN THƠ</a:t>
            </a:r>
          </a:p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 CÔNG NGHỆ THÔNG TIN &amp; TRUYỀN THÔNG</a:t>
            </a:r>
          </a:p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KHOA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HỌC MÁY TÍNH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96790F-40C8-428D-B7E9-ACE6B992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59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D6B90-56E5-D280-99EF-EDFF0B730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XỬ LÝ DỮ LIỆU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5A6ECD7-63CD-D328-1C6E-27B59A582F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83013" y="4395262"/>
            <a:ext cx="9625974" cy="145075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1449C-7EA2-F560-A12A-F6C457F3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10</a:t>
            </a:fld>
            <a:endParaRPr lang="en-US"/>
          </a:p>
        </p:txBody>
      </p:sp>
      <p:sp>
        <p:nvSpPr>
          <p:cNvPr id="13" name="Callout: Down Arrow 12">
            <a:extLst>
              <a:ext uri="{FF2B5EF4-FFF2-40B4-BE49-F238E27FC236}">
                <a16:creationId xmlns:a16="http://schemas.microsoft.com/office/drawing/2014/main" id="{91AC91C2-04CB-2329-14AC-07AAF311E1D1}"/>
              </a:ext>
            </a:extLst>
          </p:cNvPr>
          <p:cNvSpPr/>
          <p:nvPr/>
        </p:nvSpPr>
        <p:spPr>
          <a:xfrm>
            <a:off x="2515578" y="2076226"/>
            <a:ext cx="7221804" cy="2523431"/>
          </a:xfrm>
          <a:prstGeom prst="downArrowCallout">
            <a:avLst>
              <a:gd name="adj1" fmla="val 15160"/>
              <a:gd name="adj2" fmla="val 12476"/>
              <a:gd name="adj3" fmla="val 25000"/>
              <a:gd name="adj4" fmla="val 6497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Câu</a:t>
            </a:r>
            <a:r>
              <a:rPr lang="en-US" sz="2400" dirty="0"/>
              <a:t> </a:t>
            </a:r>
            <a:r>
              <a:rPr lang="en-US" sz="2400" dirty="0" err="1"/>
              <a:t>đầu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=&gt; in </a:t>
            </a:r>
            <a:r>
              <a:rPr lang="en-US" sz="2400" dirty="0" err="1"/>
              <a:t>thường</a:t>
            </a:r>
            <a:r>
              <a:rPr lang="en-US" sz="2400" dirty="0"/>
              <a:t>, </a:t>
            </a:r>
            <a:r>
              <a:rPr lang="en-US" sz="2400" dirty="0" err="1"/>
              <a:t>bỏ</a:t>
            </a:r>
            <a:r>
              <a:rPr lang="en-US" sz="2400" dirty="0"/>
              <a:t> </a:t>
            </a:r>
            <a:r>
              <a:rPr lang="en-US" sz="2400" dirty="0" err="1"/>
              <a:t>dấu</a:t>
            </a:r>
            <a:r>
              <a:rPr lang="en-US" sz="2400" dirty="0"/>
              <a:t>, </a:t>
            </a:r>
            <a:r>
              <a:rPr lang="en-US" sz="2400" dirty="0" err="1"/>
              <a:t>từ</a:t>
            </a:r>
            <a:r>
              <a:rPr lang="en-US" sz="2400" dirty="0"/>
              <a:t> </a:t>
            </a:r>
            <a:r>
              <a:rPr lang="en-US" sz="2400" dirty="0" err="1"/>
              <a:t>viết</a:t>
            </a:r>
            <a:r>
              <a:rPr lang="en-US" sz="2400" dirty="0"/>
              <a:t> </a:t>
            </a:r>
            <a:r>
              <a:rPr lang="en-US" sz="2400" dirty="0" err="1"/>
              <a:t>tắt</a:t>
            </a:r>
            <a:r>
              <a:rPr lang="en-US" sz="2400" dirty="0"/>
              <a:t>, </a:t>
            </a:r>
            <a:r>
              <a:rPr lang="en-US" sz="2400" dirty="0" err="1"/>
              <a:t>ký</a:t>
            </a:r>
            <a:r>
              <a:rPr lang="en-US" sz="2400" dirty="0"/>
              <a:t> </a:t>
            </a:r>
            <a:r>
              <a:rPr lang="en-US" sz="2400" dirty="0" err="1"/>
              <a:t>tự</a:t>
            </a:r>
            <a:r>
              <a:rPr lang="en-US" sz="2400" dirty="0"/>
              <a:t> </a:t>
            </a:r>
            <a:r>
              <a:rPr lang="en-US" sz="2400" dirty="0" err="1"/>
              <a:t>đặc</a:t>
            </a:r>
            <a:r>
              <a:rPr lang="en-US" sz="2400" dirty="0"/>
              <a:t> </a:t>
            </a:r>
            <a:r>
              <a:rPr lang="en-US" sz="2400" dirty="0" err="1"/>
              <a:t>biệt</a:t>
            </a:r>
            <a:r>
              <a:rPr lang="en-US" sz="2400" dirty="0"/>
              <a:t>, </a:t>
            </a:r>
            <a:r>
              <a:rPr lang="en-US" sz="2400" dirty="0" err="1"/>
              <a:t>bỏ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</a:t>
            </a: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cần</a:t>
            </a:r>
            <a:r>
              <a:rPr lang="en-US" sz="2400" dirty="0"/>
              <a:t> </a:t>
            </a:r>
            <a:r>
              <a:rPr lang="en-US" sz="2400" dirty="0" err="1"/>
              <a:t>thiết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314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D4BA-D006-E9EE-31F5-9CA617E8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dữ</a:t>
            </a:r>
            <a:r>
              <a:rPr lang="en-US" cap="all" dirty="0"/>
              <a:t> </a:t>
            </a:r>
            <a:r>
              <a:rPr lang="en-US" cap="all" dirty="0" err="1"/>
              <a:t>liệu</a:t>
            </a:r>
            <a:r>
              <a:rPr lang="en-US" cap="all" dirty="0"/>
              <a:t> </a:t>
            </a:r>
            <a:r>
              <a:rPr lang="en-US" cap="all" dirty="0" err="1"/>
              <a:t>huấn</a:t>
            </a:r>
            <a:r>
              <a:rPr lang="en-US" cap="all" dirty="0"/>
              <a:t> </a:t>
            </a:r>
            <a:r>
              <a:rPr lang="en-US" cap="all" dirty="0" err="1"/>
              <a:t>luyện</a:t>
            </a:r>
            <a:endParaRPr lang="en-US" cap="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93D03-0711-BD04-045A-A7AE93F0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11</a:t>
            </a:fld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AD0AA7-D9EA-31DB-EBD7-C9AB0FE1A42B}"/>
              </a:ext>
            </a:extLst>
          </p:cNvPr>
          <p:cNvSpPr/>
          <p:nvPr/>
        </p:nvSpPr>
        <p:spPr>
          <a:xfrm>
            <a:off x="2090407" y="3057860"/>
            <a:ext cx="1226372" cy="1151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endParaRPr lang="en-US" dirty="0"/>
          </a:p>
          <a:p>
            <a:pPr algn="ctr"/>
            <a:r>
              <a:rPr lang="en-US" dirty="0"/>
              <a:t>(1043)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CCA0BB-A97A-7B0D-30F9-76FDA910BA2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316779" y="3633395"/>
            <a:ext cx="645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2F83CAF-C246-7461-9BF6-20B1215437D6}"/>
              </a:ext>
            </a:extLst>
          </p:cNvPr>
          <p:cNvSpPr/>
          <p:nvPr/>
        </p:nvSpPr>
        <p:spPr>
          <a:xfrm>
            <a:off x="3983753" y="3057860"/>
            <a:ext cx="1710466" cy="1151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929D506-CFD1-A4D4-E7D1-A1920BE7A113}"/>
              </a:ext>
            </a:extLst>
          </p:cNvPr>
          <p:cNvCxnSpPr>
            <a:cxnSpLocks/>
          </p:cNvCxnSpPr>
          <p:nvPr/>
        </p:nvCxnSpPr>
        <p:spPr>
          <a:xfrm>
            <a:off x="5694219" y="3598408"/>
            <a:ext cx="6131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28B68DA9-657C-0CC1-7652-78C2A8581DDA}"/>
              </a:ext>
            </a:extLst>
          </p:cNvPr>
          <p:cNvSpPr/>
          <p:nvPr/>
        </p:nvSpPr>
        <p:spPr>
          <a:xfrm>
            <a:off x="6307405" y="3022924"/>
            <a:ext cx="1420009" cy="1151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véc-tơ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C92305-0A0B-17E4-5307-CD868A715A1E}"/>
              </a:ext>
            </a:extLst>
          </p:cNvPr>
          <p:cNvSpPr/>
          <p:nvPr/>
        </p:nvSpPr>
        <p:spPr>
          <a:xfrm>
            <a:off x="8340600" y="3022924"/>
            <a:ext cx="1559858" cy="1151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véc-tơ</a:t>
            </a:r>
            <a:r>
              <a:rPr lang="en-US" dirty="0"/>
              <a:t> </a:t>
            </a:r>
            <a:r>
              <a:rPr lang="en-US" dirty="0" err="1"/>
              <a:t>nhãn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EE8F30-4D31-0F9B-475E-4F8A06384C6C}"/>
              </a:ext>
            </a:extLst>
          </p:cNvPr>
          <p:cNvCxnSpPr>
            <a:stCxn id="23" idx="3"/>
          </p:cNvCxnSpPr>
          <p:nvPr/>
        </p:nvCxnSpPr>
        <p:spPr>
          <a:xfrm flipV="1">
            <a:off x="7727414" y="3598408"/>
            <a:ext cx="613186" cy="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D283E94E-CB8D-1C06-53A1-3EAA4D000FAD}"/>
              </a:ext>
            </a:extLst>
          </p:cNvPr>
          <p:cNvSpPr/>
          <p:nvPr/>
        </p:nvSpPr>
        <p:spPr>
          <a:xfrm rot="16200000">
            <a:off x="7797339" y="2939503"/>
            <a:ext cx="473336" cy="301214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A481FC2-FE85-EBB2-434B-0F79ADD5979D}"/>
              </a:ext>
            </a:extLst>
          </p:cNvPr>
          <p:cNvSpPr txBox="1"/>
          <p:nvPr/>
        </p:nvSpPr>
        <p:spPr>
          <a:xfrm>
            <a:off x="6237480" y="4682242"/>
            <a:ext cx="3593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43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38D-DC48-433E-9948-962CFEE9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AC98F-059F-4BC4-A4D7-B0B545C3C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12</a:t>
            </a:fld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EF28445-AF90-2A4A-C3F5-F9C7F8FEF4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1026" y="1992936"/>
            <a:ext cx="5428706" cy="3876158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33B67F-10DC-7930-EFC1-0FBBF3F3A0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wordbag</a:t>
            </a:r>
            <a:endParaRPr lang="en-US" dirty="0"/>
          </a:p>
          <a:p>
            <a:r>
              <a:rPr lang="en-US" dirty="0" err="1"/>
              <a:t>Wordbag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263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517E40-C18D-3B35-F1DF-EA7217CB5DB1}"/>
              </a:ext>
            </a:extLst>
          </p:cNvPr>
          <p:cNvSpPr txBox="1"/>
          <p:nvPr/>
        </p:nvSpPr>
        <p:spPr>
          <a:xfrm>
            <a:off x="10938735" y="2538805"/>
            <a:ext cx="311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37A39F-B6CC-923D-5961-016A2ABD5DDF}"/>
              </a:ext>
            </a:extLst>
          </p:cNvPr>
          <p:cNvSpPr txBox="1"/>
          <p:nvPr/>
        </p:nvSpPr>
        <p:spPr>
          <a:xfrm>
            <a:off x="10400484" y="3561683"/>
            <a:ext cx="311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9450B6-7A3D-2C37-0D12-C7A44E7D6745}"/>
              </a:ext>
            </a:extLst>
          </p:cNvPr>
          <p:cNvSpPr/>
          <p:nvPr/>
        </p:nvSpPr>
        <p:spPr>
          <a:xfrm>
            <a:off x="9746428" y="2151529"/>
            <a:ext cx="1192307" cy="290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D6114B-D109-6179-BEDC-E10E4DC57B41}"/>
              </a:ext>
            </a:extLst>
          </p:cNvPr>
          <p:cNvSpPr/>
          <p:nvPr/>
        </p:nvSpPr>
        <p:spPr>
          <a:xfrm>
            <a:off x="9057939" y="3168127"/>
            <a:ext cx="1192307" cy="290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FBBDE3-0478-9935-D47F-922E25D8C37F}"/>
              </a:ext>
            </a:extLst>
          </p:cNvPr>
          <p:cNvCxnSpPr>
            <a:cxnSpLocks/>
          </p:cNvCxnSpPr>
          <p:nvPr/>
        </p:nvCxnSpPr>
        <p:spPr>
          <a:xfrm>
            <a:off x="8885816" y="3313356"/>
            <a:ext cx="151466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B67B1B9-AD51-B8A2-AEA3-F169994FAD99}"/>
              </a:ext>
            </a:extLst>
          </p:cNvPr>
          <p:cNvSpPr txBox="1"/>
          <p:nvPr/>
        </p:nvSpPr>
        <p:spPr>
          <a:xfrm>
            <a:off x="9830698" y="5387710"/>
            <a:ext cx="520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651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8" grpId="0" animBg="1"/>
      <p:bldP spid="9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8823-17E0-C481-7EDF-474BC89B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dữ</a:t>
            </a:r>
            <a:r>
              <a:rPr lang="en-US" cap="all" dirty="0"/>
              <a:t> </a:t>
            </a:r>
            <a:r>
              <a:rPr lang="en-US" cap="all" dirty="0" err="1"/>
              <a:t>liệu</a:t>
            </a:r>
            <a:r>
              <a:rPr lang="en-US" cap="all" dirty="0"/>
              <a:t> </a:t>
            </a:r>
            <a:r>
              <a:rPr lang="en-US" cap="all" dirty="0" err="1"/>
              <a:t>huấn</a:t>
            </a:r>
            <a:r>
              <a:rPr lang="en-US" cap="all" dirty="0"/>
              <a:t> </a:t>
            </a:r>
            <a:r>
              <a:rPr lang="en-US" cap="all" dirty="0" err="1"/>
              <a:t>luyện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0C2B-7EC6-7294-7430-DC816BE8FB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véc-tơ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677E0-4DB7-5317-AFDB-817534AFB9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véc-tơ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14CEC-C154-C897-D95A-2BE8FD60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0D8FA3-1279-E0D4-4582-4829A3E9A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072" y="2667897"/>
            <a:ext cx="4737588" cy="34844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014A2B-0EEB-698B-A64A-B9304E976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2413051"/>
            <a:ext cx="4596332" cy="30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82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46254-8DD3-F4F1-19B3-7E4782C7D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dữ</a:t>
            </a:r>
            <a:r>
              <a:rPr lang="en-US" cap="all" dirty="0"/>
              <a:t> </a:t>
            </a:r>
            <a:r>
              <a:rPr lang="en-US" cap="all" dirty="0" err="1"/>
              <a:t>liệu</a:t>
            </a:r>
            <a:r>
              <a:rPr lang="en-US" cap="all" dirty="0"/>
              <a:t> </a:t>
            </a:r>
            <a:r>
              <a:rPr lang="en-US" cap="all" dirty="0" err="1"/>
              <a:t>huấn</a:t>
            </a:r>
            <a:r>
              <a:rPr lang="en-US" cap="all" dirty="0"/>
              <a:t> </a:t>
            </a:r>
            <a:r>
              <a:rPr lang="en-US" cap="all" dirty="0" err="1"/>
              <a:t>luyện</a:t>
            </a:r>
            <a:endParaRPr lang="en-US" cap="al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FBCCC-845A-715E-5076-1CD172D5F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DC36B-D2C6-9148-24E9-0A3B3195E7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véc-tơ</a:t>
            </a:r>
            <a:r>
              <a:rPr lang="en-US" dirty="0"/>
              <a:t> </a:t>
            </a:r>
            <a:r>
              <a:rPr lang="en-US" dirty="0" err="1"/>
              <a:t>nhãn</a:t>
            </a:r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0C5C7F-F120-98BB-D4C8-B621AFF4A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52" y="2595202"/>
            <a:ext cx="7438973" cy="300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64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dữ</a:t>
            </a:r>
            <a:r>
              <a:rPr lang="en-US" cap="all" dirty="0"/>
              <a:t> </a:t>
            </a:r>
            <a:r>
              <a:rPr lang="en-US" cap="all" dirty="0" err="1"/>
              <a:t>liệu</a:t>
            </a:r>
            <a:r>
              <a:rPr lang="en-US" cap="all" dirty="0"/>
              <a:t> </a:t>
            </a:r>
            <a:r>
              <a:rPr lang="en-US" cap="all" dirty="0" err="1"/>
              <a:t>huấn</a:t>
            </a:r>
            <a:r>
              <a:rPr lang="en-US" cap="all" dirty="0"/>
              <a:t> </a:t>
            </a:r>
            <a:r>
              <a:rPr lang="en-US" cap="all" dirty="0" err="1"/>
              <a:t>luyện</a:t>
            </a:r>
            <a:endParaRPr lang="en-US" cap="al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9E77B9-9E12-416C-A836-2C09452711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véc-tơ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endParaRPr lang="en-US" dirty="0"/>
          </a:p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 “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là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72E52-C341-4A92-A038-9C67CA15B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4B19B6-881C-9948-EF13-7D97A7797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503" y="2390080"/>
            <a:ext cx="6412177" cy="341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9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7A5ED-60FD-481A-A5E5-DB9115E4C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Mạng</a:t>
            </a:r>
            <a:r>
              <a:rPr lang="en-US" cap="all" dirty="0"/>
              <a:t> </a:t>
            </a:r>
            <a:r>
              <a:rPr lang="en-US" cap="all" dirty="0" err="1"/>
              <a:t>Nơ-ron</a:t>
            </a:r>
            <a:r>
              <a:rPr lang="en-US" cap="all" dirty="0"/>
              <a:t> </a:t>
            </a:r>
            <a:r>
              <a:rPr lang="en-US" cap="all" dirty="0" err="1"/>
              <a:t>nhân</a:t>
            </a:r>
            <a:r>
              <a:rPr lang="en-US" cap="all" dirty="0"/>
              <a:t> </a:t>
            </a:r>
            <a:r>
              <a:rPr lang="en-US" cap="all" dirty="0" err="1"/>
              <a:t>tạo</a:t>
            </a:r>
            <a:r>
              <a:rPr lang="en-US" cap="all" dirty="0"/>
              <a:t> (CNN)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48032C-7072-45A4-BDF9-1F4F74187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736133" cy="4023360"/>
          </a:xfrm>
        </p:spPr>
        <p:txBody>
          <a:bodyPr>
            <a:normAutofit/>
          </a:bodyPr>
          <a:lstStyle/>
          <a:p>
            <a:pPr algn="just"/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rãi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,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giọng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,..</a:t>
            </a:r>
          </a:p>
          <a:p>
            <a:r>
              <a:rPr lang="en-US" dirty="0"/>
              <a:t>CNN </a:t>
            </a:r>
            <a:r>
              <a:rPr lang="en-US" dirty="0" err="1"/>
              <a:t>gồm</a:t>
            </a:r>
            <a:r>
              <a:rPr lang="en-US" dirty="0"/>
              <a:t> 3 </a:t>
            </a:r>
            <a:r>
              <a:rPr lang="en-US" dirty="0" err="1"/>
              <a:t>lớp</a:t>
            </a:r>
            <a:r>
              <a:rPr lang="en-US" dirty="0"/>
              <a:t>:</a:t>
            </a:r>
          </a:p>
          <a:p>
            <a:r>
              <a:rPr lang="en-US" b="1" dirty="0" err="1"/>
              <a:t>Lớp</a:t>
            </a:r>
            <a:r>
              <a:rPr lang="en-US" b="1" dirty="0"/>
              <a:t> </a:t>
            </a:r>
            <a:r>
              <a:rPr lang="en-US" b="1" dirty="0" err="1"/>
              <a:t>đầu</a:t>
            </a:r>
            <a:r>
              <a:rPr lang="en-US" b="1" dirty="0"/>
              <a:t> </a:t>
            </a:r>
            <a:r>
              <a:rPr lang="en-US" b="1" dirty="0" err="1"/>
              <a:t>vào</a:t>
            </a:r>
            <a:r>
              <a:rPr lang="en-US" dirty="0"/>
              <a:t>: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.</a:t>
            </a:r>
          </a:p>
          <a:p>
            <a:r>
              <a:rPr lang="en-US" b="1" dirty="0" err="1"/>
              <a:t>Lớp</a:t>
            </a:r>
            <a:r>
              <a:rPr lang="en-US" b="1" dirty="0"/>
              <a:t> </a:t>
            </a:r>
            <a:r>
              <a:rPr lang="en-US" b="1" dirty="0" err="1"/>
              <a:t>ẩn</a:t>
            </a:r>
            <a:r>
              <a:rPr lang="en-US" b="1" dirty="0"/>
              <a:t>: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ẩn</a:t>
            </a:r>
            <a:r>
              <a:rPr lang="en-US" dirty="0"/>
              <a:t>.</a:t>
            </a:r>
          </a:p>
          <a:p>
            <a:r>
              <a:rPr lang="en-US" b="1" dirty="0" err="1"/>
              <a:t>Lớp</a:t>
            </a:r>
            <a:r>
              <a:rPr lang="en-US" b="1" dirty="0"/>
              <a:t> </a:t>
            </a:r>
            <a:r>
              <a:rPr lang="en-US" b="1" dirty="0" err="1"/>
              <a:t>đầu</a:t>
            </a:r>
            <a:r>
              <a:rPr lang="en-US" b="1" dirty="0"/>
              <a:t> </a:t>
            </a:r>
            <a:r>
              <a:rPr lang="en-US" b="1" dirty="0" err="1"/>
              <a:t>ra</a:t>
            </a:r>
            <a:r>
              <a:rPr lang="en-US" dirty="0"/>
              <a:t>: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.</a:t>
            </a:r>
          </a:p>
          <a:p>
            <a:pPr algn="just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ACC14B-D9F9-4320-B5B1-C942B8D19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16</a:t>
            </a:fld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7585F56-259B-C2DE-C259-0EF00AC848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71033" y="2885313"/>
            <a:ext cx="3659783" cy="2158159"/>
          </a:xfrm>
        </p:spPr>
      </p:pic>
    </p:spTree>
    <p:extLst>
      <p:ext uri="{BB962C8B-B14F-4D97-AF65-F5344CB8AC3E}">
        <p14:creationId xmlns:p14="http://schemas.microsoft.com/office/powerpoint/2010/main" val="2603006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064F5-B8C6-B50D-AB16-07E4AABD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04B95-E4E4-E4ED-0BE2-DC91F343A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5238975" cy="4023360"/>
          </a:xfrm>
        </p:spPr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Momentum: </a:t>
            </a:r>
            <a:r>
              <a:rPr lang="en-US" dirty="0" err="1"/>
              <a:t>khắc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,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ban </a:t>
            </a:r>
            <a:r>
              <a:rPr lang="en-US" dirty="0" err="1"/>
              <a:t>đầu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E2FD6-B106-0134-4935-616303D1C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981D40-B2EA-96E5-8E3A-7CD1910E4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254" y="2043953"/>
            <a:ext cx="6164950" cy="41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797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Hàm</a:t>
            </a:r>
            <a:r>
              <a:rPr lang="en-US" cap="all" dirty="0"/>
              <a:t> </a:t>
            </a:r>
            <a:r>
              <a:rPr lang="en-US" cap="all" dirty="0" err="1"/>
              <a:t>kích</a:t>
            </a:r>
            <a:r>
              <a:rPr lang="en-US" cap="all" dirty="0"/>
              <a:t> </a:t>
            </a:r>
            <a:r>
              <a:rPr lang="en-US" cap="all" dirty="0" err="1"/>
              <a:t>hoạt</a:t>
            </a:r>
            <a:endParaRPr lang="en-US" cap="al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A93442-2A1B-411C-9014-FAC18145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18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731553-2E8D-E3A7-1830-D4CBF19239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nơ-ron</a:t>
            </a:r>
            <a:r>
              <a:rPr lang="en-US" dirty="0"/>
              <a:t>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</a:t>
            </a:r>
          </a:p>
          <a:p>
            <a:r>
              <a:rPr lang="en-US" dirty="0"/>
              <a:t>Sigmoid: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,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(0,1).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=&gt; </a:t>
            </a:r>
            <a:r>
              <a:rPr lang="en-US" dirty="0" err="1"/>
              <a:t>tiệm</a:t>
            </a:r>
            <a:r>
              <a:rPr lang="en-US" dirty="0"/>
              <a:t> </a:t>
            </a:r>
            <a:r>
              <a:rPr lang="en-US" dirty="0" err="1"/>
              <a:t>cận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0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ngược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.</a:t>
            </a:r>
          </a:p>
          <a:p>
            <a:r>
              <a:rPr lang="en-US" dirty="0"/>
              <a:t>Tanh: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(-1, 1). </a:t>
            </a:r>
            <a:r>
              <a:rPr lang="en-US" dirty="0" err="1"/>
              <a:t>Bão</a:t>
            </a:r>
            <a:r>
              <a:rPr lang="en-US" dirty="0"/>
              <a:t> </a:t>
            </a:r>
            <a:r>
              <a:rPr lang="en-US" dirty="0" err="1"/>
              <a:t>hòa</a:t>
            </a:r>
            <a:r>
              <a:rPr lang="en-US" dirty="0"/>
              <a:t> (gradient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ở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).</a:t>
            </a:r>
          </a:p>
          <a:p>
            <a:r>
              <a:rPr lang="en-US" dirty="0" err="1"/>
              <a:t>ReLU</a:t>
            </a:r>
            <a:r>
              <a:rPr lang="en-US" dirty="0"/>
              <a:t>: </a:t>
            </a:r>
            <a:r>
              <a:rPr lang="en-US" dirty="0" err="1"/>
              <a:t>lọc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0,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tụ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(do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bão</a:t>
            </a:r>
            <a:r>
              <a:rPr lang="en-US" dirty="0"/>
              <a:t> </a:t>
            </a:r>
            <a:r>
              <a:rPr lang="en-US" dirty="0" err="1"/>
              <a:t>hòa</a:t>
            </a:r>
            <a:r>
              <a:rPr lang="en-US" dirty="0"/>
              <a:t> ở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).</a:t>
            </a:r>
          </a:p>
          <a:p>
            <a:r>
              <a:rPr lang="en-US" dirty="0" err="1"/>
              <a:t>Softmax</a:t>
            </a:r>
            <a:r>
              <a:rPr lang="en-US" dirty="0"/>
              <a:t>: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=&gt;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ra.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40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7DC5C-2F70-24FB-A97A-4A77E8C8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mô</a:t>
            </a:r>
            <a:r>
              <a:rPr lang="en-US" cap="all" dirty="0"/>
              <a:t> </a:t>
            </a:r>
            <a:r>
              <a:rPr lang="en-US" cap="all" dirty="0" err="1"/>
              <a:t>hình</a:t>
            </a:r>
            <a:r>
              <a:rPr lang="en-US" cap="all" dirty="0"/>
              <a:t> Chatbot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F3063-79FB-CE8E-7E34-D0E31A174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:</a:t>
            </a:r>
          </a:p>
          <a:p>
            <a:r>
              <a:rPr lang="en-US" dirty="0"/>
              <a:t>Input: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(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)</a:t>
            </a:r>
          </a:p>
          <a:p>
            <a:r>
              <a:rPr lang="en-US" dirty="0"/>
              <a:t>Output: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10ACA-4901-2572-1AFC-386D2B02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053EB3-8A31-D441-F46C-29C5742A4D21}"/>
              </a:ext>
            </a:extLst>
          </p:cNvPr>
          <p:cNvSpPr/>
          <p:nvPr/>
        </p:nvSpPr>
        <p:spPr>
          <a:xfrm>
            <a:off x="1529543" y="3923607"/>
            <a:ext cx="4134196" cy="10806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“diem </a:t>
            </a:r>
            <a:r>
              <a:rPr lang="en-US" sz="2400" dirty="0" err="1"/>
              <a:t>chuan</a:t>
            </a:r>
            <a:r>
              <a:rPr lang="en-US" sz="2400" dirty="0"/>
              <a:t> khoa hoc may </a:t>
            </a:r>
            <a:r>
              <a:rPr lang="en-US" sz="2400" dirty="0" err="1"/>
              <a:t>tinh</a:t>
            </a:r>
            <a:r>
              <a:rPr lang="en-US" sz="2400" dirty="0"/>
              <a:t>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7A150B-B5F8-0713-D2BA-6ED3F3C3290D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663739" y="4463934"/>
            <a:ext cx="10363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686AA94-1A79-B4E1-8EF0-ECB394B6294A}"/>
              </a:ext>
            </a:extLst>
          </p:cNvPr>
          <p:cNvSpPr/>
          <p:nvPr/>
        </p:nvSpPr>
        <p:spPr>
          <a:xfrm>
            <a:off x="6700058" y="3582874"/>
            <a:ext cx="4130039" cy="1721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“</a:t>
            </a:r>
            <a:r>
              <a:rPr lang="en-US" sz="2400" dirty="0" err="1"/>
              <a:t>Ngành</a:t>
            </a:r>
            <a:r>
              <a:rPr lang="en-US" sz="2400" dirty="0"/>
              <a:t> khoa </a:t>
            </a:r>
            <a:r>
              <a:rPr lang="en-US" sz="2400" dirty="0" err="1"/>
              <a:t>học</a:t>
            </a:r>
            <a:r>
              <a:rPr lang="en-US" sz="2400" dirty="0"/>
              <a:t> </a:t>
            </a:r>
            <a:r>
              <a:rPr lang="en-US" sz="2400" dirty="0" err="1"/>
              <a:t>máy</a:t>
            </a:r>
            <a:r>
              <a:rPr lang="en-US" sz="2400" dirty="0"/>
              <a:t> </a:t>
            </a:r>
            <a:r>
              <a:rPr lang="en-US" sz="2400" dirty="0" err="1"/>
              <a:t>tính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điểm</a:t>
            </a:r>
            <a:r>
              <a:rPr lang="en-US" sz="2400" dirty="0"/>
              <a:t> </a:t>
            </a:r>
            <a:r>
              <a:rPr lang="en-US" sz="2400" dirty="0" err="1"/>
              <a:t>trúng</a:t>
            </a:r>
            <a:r>
              <a:rPr lang="en-US" sz="2400" dirty="0"/>
              <a:t> </a:t>
            </a:r>
            <a:r>
              <a:rPr lang="en-US" sz="2400" dirty="0" err="1"/>
              <a:t>tuyển</a:t>
            </a:r>
            <a:r>
              <a:rPr lang="en-US" sz="2400" dirty="0"/>
              <a:t> </a:t>
            </a:r>
            <a:r>
              <a:rPr lang="en-US" sz="2400" dirty="0" err="1"/>
              <a:t>năm</a:t>
            </a:r>
            <a:r>
              <a:rPr lang="en-US" sz="2400" dirty="0"/>
              <a:t> 2021 </a:t>
            </a:r>
            <a:r>
              <a:rPr lang="en-US" sz="2400" dirty="0" err="1"/>
              <a:t>là</a:t>
            </a:r>
            <a:r>
              <a:rPr lang="en-US" sz="2400" dirty="0"/>
              <a:t>……”</a:t>
            </a:r>
          </a:p>
        </p:txBody>
      </p:sp>
    </p:spTree>
    <p:extLst>
      <p:ext uri="{BB962C8B-B14F-4D97-AF65-F5344CB8AC3E}">
        <p14:creationId xmlns:p14="http://schemas.microsoft.com/office/powerpoint/2010/main" val="3690293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F79929-9F7E-4E6F-8625-A38D1510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BỐ CỤC BÀI THUYẾT TRÌNH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55C2E7-6F6B-47E4-BE73-D16FE428B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22190" indent="-514350">
              <a:buFont typeface="+mj-lt"/>
              <a:buAutoNum type="arabicPeriod"/>
            </a:pPr>
            <a:r>
              <a:rPr lang="en-US" dirty="0"/>
              <a:t>GIỚI THIỆU</a:t>
            </a:r>
          </a:p>
          <a:p>
            <a:pPr marL="422190" indent="-514350">
              <a:buFont typeface="+mj-lt"/>
              <a:buAutoNum type="arabicPeriod"/>
            </a:pPr>
            <a:r>
              <a:rPr lang="en-US" dirty="0"/>
              <a:t>THIẾT KẾ VÀ CÀI ĐẶT</a:t>
            </a:r>
          </a:p>
          <a:p>
            <a:pPr marL="422190" indent="-514350">
              <a:buFont typeface="+mj-lt"/>
              <a:buAutoNum type="arabicPeriod"/>
            </a:pPr>
            <a:r>
              <a:rPr lang="en-US" dirty="0"/>
              <a:t>ĐÁNH GIÁ</a:t>
            </a:r>
          </a:p>
          <a:p>
            <a:pPr marL="422190" indent="-514350">
              <a:buFont typeface="+mj-lt"/>
              <a:buAutoNum type="arabicPeriod"/>
            </a:pPr>
            <a:r>
              <a:rPr lang="en-US" dirty="0"/>
              <a:t>KẾT LUẬN</a:t>
            </a:r>
          </a:p>
          <a:p>
            <a:pPr marL="42219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2896D-EBE7-4D08-BD29-12B54F35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37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2945E-32F9-D69A-3E3D-104E5D9F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Optimizer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5F00-61C2-F096-73F2-D825F3DDD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058399" cy="4023360"/>
          </a:xfrm>
        </p:spPr>
        <p:txBody>
          <a:bodyPr/>
          <a:lstStyle/>
          <a:p>
            <a:r>
              <a:rPr lang="en-US" dirty="0" err="1"/>
              <a:t>Optimaizer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:</a:t>
            </a:r>
          </a:p>
          <a:p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: 0,01</a:t>
            </a:r>
          </a:p>
          <a:p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decay: 1e – 6 (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qua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vòng</a:t>
            </a:r>
            <a:r>
              <a:rPr lang="en-US" dirty="0"/>
              <a:t> </a:t>
            </a:r>
            <a:r>
              <a:rPr lang="en-US" dirty="0" err="1"/>
              <a:t>lặp</a:t>
            </a:r>
            <a:r>
              <a:rPr lang="en-US" dirty="0"/>
              <a:t>)</a:t>
            </a:r>
          </a:p>
          <a:p>
            <a:r>
              <a:rPr lang="en-US" dirty="0"/>
              <a:t>Momentum = 0.9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đẩy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vượt</a:t>
            </a:r>
            <a:r>
              <a:rPr lang="en-US" dirty="0"/>
              <a:t> qua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cản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.</a:t>
            </a:r>
          </a:p>
          <a:p>
            <a:r>
              <a:rPr lang="en-US" dirty="0" err="1"/>
              <a:t>Nestrov</a:t>
            </a:r>
            <a:r>
              <a:rPr lang="en-US" dirty="0"/>
              <a:t>: True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tụ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362E6-5367-8C7C-C47F-D39E0F7A6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9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5E44-131B-92ED-D0FC-16AE336D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Mô</a:t>
            </a:r>
            <a:r>
              <a:rPr lang="en-US" cap="all" dirty="0"/>
              <a:t> </a:t>
            </a:r>
            <a:r>
              <a:rPr lang="en-US" cap="all" dirty="0" err="1"/>
              <a:t>hình</a:t>
            </a:r>
            <a:r>
              <a:rPr lang="en-US" cap="all" dirty="0"/>
              <a:t> </a:t>
            </a:r>
            <a:r>
              <a:rPr lang="en-US" cap="all" dirty="0" err="1"/>
              <a:t>huấn</a:t>
            </a:r>
            <a:r>
              <a:rPr lang="en-US" cap="all" dirty="0"/>
              <a:t> </a:t>
            </a:r>
            <a:r>
              <a:rPr lang="en-US" cap="all" dirty="0" err="1"/>
              <a:t>luyện</a:t>
            </a:r>
            <a:r>
              <a:rPr lang="en-US" cap="all" dirty="0"/>
              <a:t> SGD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673CB-B54C-1E91-B98A-934D523D6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3"/>
            <a:ext cx="4937760" cy="4458247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: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véc-tơ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(263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).</a:t>
            </a:r>
          </a:p>
          <a:p>
            <a:r>
              <a:rPr lang="en-US" dirty="0"/>
              <a:t>Output: </a:t>
            </a:r>
            <a:r>
              <a:rPr lang="en-US" dirty="0" err="1"/>
              <a:t>là</a:t>
            </a:r>
            <a:r>
              <a:rPr lang="en-US" dirty="0"/>
              <a:t> vector </a:t>
            </a:r>
            <a:r>
              <a:rPr lang="en-US" dirty="0" err="1"/>
              <a:t>nhãn</a:t>
            </a:r>
            <a:r>
              <a:rPr lang="en-US" dirty="0"/>
              <a:t> +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softmax</a:t>
            </a:r>
            <a:r>
              <a:rPr lang="en-US" dirty="0"/>
              <a:t>.</a:t>
            </a:r>
          </a:p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: 1043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endParaRPr lang="en-US" dirty="0"/>
          </a:p>
          <a:p>
            <a:r>
              <a:rPr lang="en-US" dirty="0" err="1"/>
              <a:t>Vòng</a:t>
            </a:r>
            <a:r>
              <a:rPr lang="en-US" dirty="0"/>
              <a:t> </a:t>
            </a:r>
            <a:r>
              <a:rPr lang="en-US" dirty="0" err="1"/>
              <a:t>lặp</a:t>
            </a:r>
            <a:r>
              <a:rPr lang="en-US" dirty="0"/>
              <a:t> (epochs): 100</a:t>
            </a:r>
          </a:p>
          <a:p>
            <a:r>
              <a:rPr lang="en-US" dirty="0" err="1"/>
              <a:t>Batch_size</a:t>
            </a:r>
            <a:r>
              <a:rPr lang="en-US" dirty="0"/>
              <a:t>: 4</a:t>
            </a:r>
          </a:p>
          <a:p>
            <a:r>
              <a:rPr lang="en-US" dirty="0"/>
              <a:t>=&gt;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Chatbot_model.h5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5DEC82-FFAE-C877-E08D-E81DE43EF5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56963" y="1845734"/>
            <a:ext cx="5547970" cy="380692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F0F76-AB60-2E1D-659D-994DF213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36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90C37-3656-5D01-2E94-042537D06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Hệ</a:t>
            </a:r>
            <a:r>
              <a:rPr lang="en-US" cap="all" dirty="0"/>
              <a:t> </a:t>
            </a:r>
            <a:r>
              <a:rPr lang="en-US" cap="all" dirty="0" err="1"/>
              <a:t>Mô</a:t>
            </a:r>
            <a:r>
              <a:rPr lang="en-US" cap="all" dirty="0"/>
              <a:t> </a:t>
            </a:r>
            <a:r>
              <a:rPr lang="en-US" cap="all" dirty="0" err="1"/>
              <a:t>Hình</a:t>
            </a:r>
            <a:r>
              <a:rPr lang="en-US" cap="all" dirty="0"/>
              <a:t> </a:t>
            </a:r>
            <a:r>
              <a:rPr lang="en-US" cap="all" dirty="0" err="1"/>
              <a:t>đánh</a:t>
            </a:r>
            <a:r>
              <a:rPr lang="en-US" cap="all" dirty="0"/>
              <a:t> </a:t>
            </a:r>
            <a:r>
              <a:rPr lang="en-US" cap="all" dirty="0" err="1"/>
              <a:t>giá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CD5E1-CFEB-2D64-5C90-924C06908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1043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chia </a:t>
            </a:r>
            <a:r>
              <a:rPr lang="en-US" dirty="0" err="1"/>
              <a:t>làm</a:t>
            </a:r>
            <a:r>
              <a:rPr lang="en-US" dirty="0"/>
              <a:t> 2/3 train </a:t>
            </a:r>
            <a:r>
              <a:rPr lang="en-US" dirty="0" err="1"/>
              <a:t>và</a:t>
            </a:r>
            <a:r>
              <a:rPr lang="en-US" dirty="0"/>
              <a:t> 1/3 test.</a:t>
            </a:r>
          </a:p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nghi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Hold-out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lặp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10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.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 </a:t>
            </a:r>
            <a:r>
              <a:rPr lang="en-US" dirty="0" err="1"/>
              <a:t>Sklearn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Python.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2860E-F55B-7615-85CB-AF05CBDA0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87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A5D4-3E42-618E-19CC-1DB7BC63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52CD-8CE9-FAE6-26C1-C891531484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Kenel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Linear.</a:t>
            </a:r>
          </a:p>
          <a:p>
            <a:r>
              <a:rPr lang="en-US" dirty="0"/>
              <a:t>Linear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vi-VN" dirty="0"/>
              <a:t>Tham số C cho biết mức độ tối ưu hóa SVM</a:t>
            </a:r>
            <a:r>
              <a:rPr lang="en-US" dirty="0"/>
              <a:t>. </a:t>
            </a:r>
          </a:p>
          <a:p>
            <a:r>
              <a:rPr lang="en-US" dirty="0"/>
              <a:t>C = 0,05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18568C-505F-5BD2-A4C9-F1AB540070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2532817"/>
            <a:ext cx="5711345" cy="286752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601C1-2BE9-9858-00EF-C0A78408E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31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3C50-E837-16E2-91FE-D0FDF5D3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Knn</a:t>
            </a:r>
            <a:r>
              <a:rPr lang="en-US" cap="all" dirty="0"/>
              <a:t> (k </a:t>
            </a:r>
            <a:r>
              <a:rPr lang="en-US" cap="all" dirty="0" err="1"/>
              <a:t>láng</a:t>
            </a:r>
            <a:r>
              <a:rPr lang="en-US" cap="all" dirty="0"/>
              <a:t> </a:t>
            </a:r>
            <a:r>
              <a:rPr lang="en-US" cap="all" dirty="0" err="1"/>
              <a:t>giềng</a:t>
            </a:r>
            <a:r>
              <a:rPr lang="en-US" cap="all" dirty="0"/>
              <a:t>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2649111-0AB2-9FBD-2032-2AF647D88A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674" y="2109391"/>
            <a:ext cx="5082635" cy="374366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407A2-B7BA-7D75-1D06-41CD324CC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24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749EB89B-4703-ADB1-5A60-5CC7188AF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993" y="1847535"/>
            <a:ext cx="5760720" cy="4502075"/>
          </a:xfrm>
        </p:spPr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n_neighbors</a:t>
            </a:r>
            <a:r>
              <a:rPr lang="en-US" dirty="0"/>
              <a:t> = 5</a:t>
            </a:r>
          </a:p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khoảng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</a:t>
            </a:r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: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EA57EE-CA29-2588-F321-1137BA479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714" y="3981222"/>
            <a:ext cx="2241240" cy="163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183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2C1A7-3FFD-E9C0-2419-21F701462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NAÏVE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879CD-A155-7CDE-4CF7-D83204DFF4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>
            <a:normAutofit/>
          </a:bodyPr>
          <a:lstStyle/>
          <a:p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,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….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Bayes</a:t>
            </a:r>
          </a:p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Gaussian </a:t>
            </a:r>
          </a:p>
          <a:p>
            <a:pPr marL="0" indent="0">
              <a:buNone/>
            </a:pPr>
            <a:r>
              <a:rPr lang="en-US" dirty="0"/>
              <a:t>=&gt; </a:t>
            </a:r>
            <a:r>
              <a:rPr lang="en-US" dirty="0" err="1"/>
              <a:t>ước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lệch</a:t>
            </a:r>
            <a:r>
              <a:rPr lang="en-US" dirty="0"/>
              <a:t> </a:t>
            </a:r>
            <a:r>
              <a:rPr lang="en-US" dirty="0" err="1"/>
              <a:t>chuẩn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71E-C0D1-25E3-1780-560589D6E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8FFBC4-3972-56DF-C9D8-A08D7F4BA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864" y="2313094"/>
            <a:ext cx="4456073" cy="38748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403080-A26D-4113-3BFA-069621002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4653862"/>
            <a:ext cx="5411810" cy="145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052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549C-8160-74CA-F059-0D461717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Dựa</a:t>
            </a:r>
            <a:r>
              <a:rPr lang="en-US" cap="all" dirty="0"/>
              <a:t> </a:t>
            </a:r>
            <a:r>
              <a:rPr lang="en-US" cap="all" dirty="0" err="1"/>
              <a:t>đoán</a:t>
            </a:r>
            <a:r>
              <a:rPr lang="en-US" cap="all" dirty="0"/>
              <a:t> </a:t>
            </a:r>
            <a:r>
              <a:rPr lang="en-US" cap="all" dirty="0" err="1"/>
              <a:t>câu</a:t>
            </a:r>
            <a:r>
              <a:rPr lang="en-US" cap="all" dirty="0"/>
              <a:t> </a:t>
            </a:r>
            <a:r>
              <a:rPr lang="en-US" cap="all" dirty="0" err="1"/>
              <a:t>trả</a:t>
            </a:r>
            <a:r>
              <a:rPr lang="en-US" cap="all" dirty="0"/>
              <a:t> </a:t>
            </a:r>
            <a:r>
              <a:rPr lang="en-US" cap="all" dirty="0" err="1"/>
              <a:t>lời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4C2A-6437-F944-F387-87209E9DBF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ý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0C4288-7C82-39C0-E826-9B32F594D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6E5FDB-F854-0AAA-3D30-0E735FF70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1" y="2564253"/>
            <a:ext cx="10058400" cy="23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19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549C-8160-74CA-F059-0D461717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Dựa</a:t>
            </a:r>
            <a:r>
              <a:rPr lang="en-US" cap="all" dirty="0"/>
              <a:t> </a:t>
            </a:r>
            <a:r>
              <a:rPr lang="en-US" cap="all" dirty="0" err="1"/>
              <a:t>đoán</a:t>
            </a:r>
            <a:r>
              <a:rPr lang="en-US" cap="all" dirty="0"/>
              <a:t> </a:t>
            </a:r>
            <a:r>
              <a:rPr lang="en-US" cap="all" dirty="0" err="1"/>
              <a:t>câu</a:t>
            </a:r>
            <a:r>
              <a:rPr lang="en-US" cap="all" dirty="0"/>
              <a:t> </a:t>
            </a:r>
            <a:r>
              <a:rPr lang="en-US" cap="all" dirty="0" err="1"/>
              <a:t>trả</a:t>
            </a:r>
            <a:r>
              <a:rPr lang="en-US" cap="all" dirty="0"/>
              <a:t> </a:t>
            </a:r>
            <a:r>
              <a:rPr lang="en-US" cap="all" dirty="0" err="1"/>
              <a:t>lời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4C2A-6437-F944-F387-87209E9DBF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ý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0C4288-7C82-39C0-E826-9B32F594D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6F5615-0082-6521-87F2-616AC9A80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016" y="2328051"/>
            <a:ext cx="7855656" cy="394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23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7C3F-6D3D-1AD6-18C1-E773B1201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Đưa</a:t>
            </a:r>
            <a:r>
              <a:rPr lang="en-US" cap="all" dirty="0"/>
              <a:t> </a:t>
            </a:r>
            <a:r>
              <a:rPr lang="en-US" cap="all" dirty="0" err="1"/>
              <a:t>ra</a:t>
            </a:r>
            <a:r>
              <a:rPr lang="en-US" cap="all" dirty="0"/>
              <a:t> </a:t>
            </a:r>
            <a:r>
              <a:rPr lang="en-US" cap="all" dirty="0" err="1"/>
              <a:t>câu</a:t>
            </a:r>
            <a:r>
              <a:rPr lang="en-US" cap="all" dirty="0"/>
              <a:t> </a:t>
            </a:r>
            <a:r>
              <a:rPr lang="en-US" cap="all" dirty="0" err="1"/>
              <a:t>trả</a:t>
            </a:r>
            <a:r>
              <a:rPr lang="en-US" cap="all" dirty="0"/>
              <a:t> </a:t>
            </a:r>
            <a:r>
              <a:rPr lang="en-US" cap="all" dirty="0" err="1"/>
              <a:t>lời</a:t>
            </a:r>
            <a:endParaRPr lang="en-US" cap="al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B468B5C-9D82-C59F-8DD5-F0DCD5BF4E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28734" y="2661526"/>
            <a:ext cx="5371468" cy="252086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F7471-7426-AA82-F8FD-B02EA9ED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28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1CA434CB-9019-C91D-B00C-C6468085E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813" y="1910280"/>
            <a:ext cx="5066453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63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00965-5F7A-8E68-D10E-54B5D2EBC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Thêm</a:t>
            </a:r>
            <a:r>
              <a:rPr lang="en-US" cap="all" dirty="0"/>
              <a:t> </a:t>
            </a:r>
            <a:r>
              <a:rPr lang="en-US" cap="all" dirty="0" err="1"/>
              <a:t>dữ</a:t>
            </a:r>
            <a:r>
              <a:rPr lang="en-US" cap="all" dirty="0"/>
              <a:t> </a:t>
            </a:r>
            <a:r>
              <a:rPr lang="en-US" cap="all" dirty="0" err="1"/>
              <a:t>liệu</a:t>
            </a:r>
            <a:r>
              <a:rPr lang="en-US" cap="all" dirty="0"/>
              <a:t> </a:t>
            </a:r>
            <a:r>
              <a:rPr lang="en-US" cap="all" dirty="0" err="1"/>
              <a:t>mới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9CA8C-1B4F-4386-ECC1-B3A8DC3004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:</a:t>
            </a:r>
          </a:p>
          <a:p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SQLite</a:t>
            </a:r>
          </a:p>
          <a:p>
            <a:r>
              <a:rPr lang="en-US" dirty="0"/>
              <a:t>2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nhãn</a:t>
            </a:r>
            <a:endParaRPr lang="en-US" dirty="0"/>
          </a:p>
          <a:p>
            <a:r>
              <a:rPr lang="en-US" dirty="0"/>
              <a:t>“diem </a:t>
            </a:r>
            <a:r>
              <a:rPr lang="en-US" dirty="0" err="1"/>
              <a:t>chuan</a:t>
            </a:r>
            <a:r>
              <a:rPr lang="en-US" dirty="0"/>
              <a:t> </a:t>
            </a:r>
            <a:r>
              <a:rPr lang="en-US" dirty="0" err="1"/>
              <a:t>khmt</a:t>
            </a:r>
            <a:r>
              <a:rPr lang="en-US" dirty="0"/>
              <a:t>” =&gt; </a:t>
            </a:r>
            <a:r>
              <a:rPr lang="en-US" dirty="0" err="1"/>
              <a:t>diemchuan</a:t>
            </a:r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thoi</a:t>
            </a:r>
            <a:r>
              <a:rPr lang="en-US" dirty="0"/>
              <a:t> </a:t>
            </a:r>
            <a:r>
              <a:rPr lang="en-US" dirty="0" err="1"/>
              <a:t>tiet</a:t>
            </a:r>
            <a:r>
              <a:rPr lang="en-US" dirty="0"/>
              <a:t> the </a:t>
            </a:r>
            <a:r>
              <a:rPr lang="en-US" dirty="0" err="1"/>
              <a:t>nao</a:t>
            </a:r>
            <a:r>
              <a:rPr lang="en-US" dirty="0"/>
              <a:t>” =&gt; </a:t>
            </a:r>
            <a:r>
              <a:rPr lang="en-US" dirty="0" err="1"/>
              <a:t>no_answer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79BD7-E960-53BD-4B1C-D46E447D6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29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16EC38D-0CC1-4BA4-A937-EDF717F322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: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chuyện</a:t>
            </a:r>
            <a:r>
              <a:rPr lang="en-US" dirty="0"/>
              <a:t>:</a:t>
            </a:r>
          </a:p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=&gt;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endParaRPr lang="en-US" dirty="0"/>
          </a:p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=&gt;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,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5791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A7525E-23D5-45BC-B054-D05545DA2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GIỚI THIỆU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F7E217-7DDA-4A83-9DEB-66E6580607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C0D98-8A4D-4559-9997-F9CAE729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09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2449-2B19-4A73-9D5E-4E2D680A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 err="1"/>
              <a:t>Xây</a:t>
            </a:r>
            <a:r>
              <a:rPr lang="en-US" cap="all" dirty="0"/>
              <a:t> </a:t>
            </a:r>
            <a:r>
              <a:rPr lang="en-US" cap="all" dirty="0" err="1"/>
              <a:t>dựng</a:t>
            </a:r>
            <a:r>
              <a:rPr lang="en-US" cap="all" dirty="0"/>
              <a:t> </a:t>
            </a:r>
            <a:r>
              <a:rPr lang="en-US" cap="all" dirty="0" err="1"/>
              <a:t>hệ</a:t>
            </a:r>
            <a:r>
              <a:rPr lang="en-US" cap="all" dirty="0"/>
              <a:t> </a:t>
            </a:r>
            <a:r>
              <a:rPr lang="en-US" cap="all" dirty="0" err="1"/>
              <a:t>thống</a:t>
            </a:r>
            <a:r>
              <a:rPr lang="en-US" cap="all" dirty="0"/>
              <a:t>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FCF9-5754-8C47-40CD-68FA334678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: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HTML, </a:t>
            </a:r>
            <a:r>
              <a:rPr lang="vi-VN" dirty="0"/>
              <a:t>để thiết kế giao diện, căn chỉnh vị trí của các đối tượng trên website, màu sắc, hình ảnh,…</a:t>
            </a:r>
            <a:endParaRPr lang="en-US" dirty="0"/>
          </a:p>
          <a:p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: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Javascript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3EA50B-1D12-A6FB-269D-C9EC47CEF1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2240588"/>
            <a:ext cx="4937125" cy="323407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B0602-3279-1253-43F0-8720AEF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61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2E194-410C-F7A4-7ACC-4AD4913412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ĐÁNH GIÁ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3F09A-DF9D-BF3C-8439-DF5AB6DBEA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1BDB7-8866-6FAA-A4C9-6015B3F5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963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FEB38-EF0B-AAE7-135A-58D88BF30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So </a:t>
            </a:r>
            <a:r>
              <a:rPr lang="en-US" cap="all" dirty="0" err="1"/>
              <a:t>sánh</a:t>
            </a:r>
            <a:r>
              <a:rPr lang="en-US" cap="all" dirty="0"/>
              <a:t> </a:t>
            </a:r>
            <a:r>
              <a:rPr lang="en-US" cap="all" dirty="0" err="1"/>
              <a:t>độ</a:t>
            </a:r>
            <a:r>
              <a:rPr lang="en-US" cap="all" dirty="0"/>
              <a:t> </a:t>
            </a:r>
            <a:r>
              <a:rPr lang="en-US" cap="all" dirty="0" err="1"/>
              <a:t>chính</a:t>
            </a:r>
            <a:r>
              <a:rPr lang="en-US" cap="all" dirty="0"/>
              <a:t> </a:t>
            </a:r>
            <a:r>
              <a:rPr lang="en-US" cap="all" dirty="0" err="1"/>
              <a:t>xác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EBC58-1925-2521-EA00-0DC13DCD3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77148" cy="4023360"/>
          </a:xfrm>
        </p:spPr>
        <p:txBody>
          <a:bodyPr>
            <a:normAutofit/>
          </a:bodyPr>
          <a:lstStyle/>
          <a:p>
            <a:r>
              <a:rPr lang="en-US" sz="2600" dirty="0" err="1"/>
              <a:t>Sử</a:t>
            </a:r>
            <a:r>
              <a:rPr lang="en-US" sz="2600" dirty="0"/>
              <a:t> </a:t>
            </a:r>
            <a:r>
              <a:rPr lang="en-US" sz="2600" dirty="0" err="1"/>
              <a:t>dụng</a:t>
            </a:r>
            <a:r>
              <a:rPr lang="en-US" sz="2600" dirty="0"/>
              <a:t> </a:t>
            </a:r>
            <a:r>
              <a:rPr lang="en-US" sz="2600" dirty="0" err="1"/>
              <a:t>nghi</a:t>
            </a:r>
            <a:r>
              <a:rPr lang="en-US" sz="2600" dirty="0"/>
              <a:t> </a:t>
            </a:r>
            <a:r>
              <a:rPr lang="en-US" sz="2600" dirty="0" err="1"/>
              <a:t>thức</a:t>
            </a:r>
            <a:r>
              <a:rPr lang="en-US" sz="2600" dirty="0"/>
              <a:t>     hold-out </a:t>
            </a:r>
            <a:r>
              <a:rPr lang="en-US" sz="2600" dirty="0" err="1"/>
              <a:t>với</a:t>
            </a:r>
            <a:r>
              <a:rPr lang="en-US" sz="2600" dirty="0"/>
              <a:t> 10 </a:t>
            </a:r>
            <a:r>
              <a:rPr lang="en-US" sz="2600" dirty="0" err="1"/>
              <a:t>lần</a:t>
            </a:r>
            <a:r>
              <a:rPr lang="en-US" sz="2600" dirty="0"/>
              <a:t> </a:t>
            </a:r>
            <a:r>
              <a:rPr lang="en-US" sz="2600" dirty="0" err="1"/>
              <a:t>lặp</a:t>
            </a:r>
            <a:endParaRPr lang="en-US" sz="2600" dirty="0"/>
          </a:p>
          <a:p>
            <a:r>
              <a:rPr lang="en-US" sz="2600" dirty="0" err="1"/>
              <a:t>Độ</a:t>
            </a:r>
            <a:r>
              <a:rPr lang="en-US" sz="2600" dirty="0"/>
              <a:t> </a:t>
            </a:r>
            <a:r>
              <a:rPr lang="en-US" sz="2600" dirty="0" err="1"/>
              <a:t>chính</a:t>
            </a:r>
            <a:r>
              <a:rPr lang="en-US" sz="2600" dirty="0"/>
              <a:t> </a:t>
            </a:r>
            <a:r>
              <a:rPr lang="en-US" sz="2600" dirty="0" err="1"/>
              <a:t>xác</a:t>
            </a:r>
            <a:r>
              <a:rPr lang="en-US" sz="2600" dirty="0"/>
              <a:t> </a:t>
            </a:r>
            <a:r>
              <a:rPr lang="en-US" sz="2600" dirty="0" err="1"/>
              <a:t>trung</a:t>
            </a:r>
            <a:r>
              <a:rPr lang="en-US" sz="2600" dirty="0"/>
              <a:t> </a:t>
            </a:r>
            <a:r>
              <a:rPr lang="en-US" sz="2600" dirty="0" err="1"/>
              <a:t>bình</a:t>
            </a:r>
            <a:r>
              <a:rPr lang="en-US" sz="2600" dirty="0"/>
              <a:t>:</a:t>
            </a:r>
          </a:p>
          <a:p>
            <a:pPr marL="742950" indent="-182563"/>
            <a:r>
              <a:rPr lang="en-US" sz="2600" dirty="0"/>
              <a:t>SGD: 92,47%</a:t>
            </a:r>
          </a:p>
          <a:p>
            <a:pPr marL="742950" indent="-182563"/>
            <a:r>
              <a:rPr lang="en-US" sz="2600" dirty="0"/>
              <a:t>SVM: 90,02 %</a:t>
            </a:r>
          </a:p>
          <a:p>
            <a:pPr marL="742950" indent="-182563"/>
            <a:r>
              <a:rPr lang="en-US" sz="2600" dirty="0"/>
              <a:t>Gaussian Naïve Bayes: 89,79%</a:t>
            </a:r>
          </a:p>
          <a:p>
            <a:pPr marL="742950" indent="-182563"/>
            <a:r>
              <a:rPr lang="en-US" sz="2600" dirty="0" err="1"/>
              <a:t>kNN</a:t>
            </a:r>
            <a:r>
              <a:rPr lang="en-US" sz="2600" dirty="0"/>
              <a:t>: 86,20%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04F63-A3B0-7D1F-3049-824DEA432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B247C7-79E6-DECA-0E18-D639F31F3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428" y="1951020"/>
            <a:ext cx="6458395" cy="381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610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3647-510B-5E82-9F3A-B14DD9130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GIAO DIỆN HỆ THỐNG WEBSITE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99303A-8802-1BF6-54A8-8BD148B83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975" y="2111009"/>
            <a:ext cx="8564049" cy="40110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936DF1-75E1-EABA-FB01-8F47C16E4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259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33C70-59BC-4EC5-D12D-4A34CA459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GIAO DIỆN LỊCH SỬ TRÒ CHUYỆN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6DDAB7-507B-EAED-1F30-C27146645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083" y="2596589"/>
            <a:ext cx="10058400" cy="22156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95FFB-327F-84FA-ED22-C2E9CFC71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009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74AC-9733-3947-E584-15F14558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THÊM CÂU HỎI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6CA5E8-C90D-95CA-90A0-43AA9BBD4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2569" y="1846263"/>
            <a:ext cx="9867188" cy="40227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8C9E3-77ED-6FB6-AEB9-F5C54E6AB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35</a:t>
            </a:fld>
            <a:endParaRPr lang="en-US"/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0F3A9C5C-55F8-B9CD-E126-8079EA730592}"/>
              </a:ext>
            </a:extLst>
          </p:cNvPr>
          <p:cNvSpPr/>
          <p:nvPr/>
        </p:nvSpPr>
        <p:spPr>
          <a:xfrm>
            <a:off x="7716645" y="1846263"/>
            <a:ext cx="3282786" cy="758283"/>
          </a:xfrm>
          <a:prstGeom prst="wedgeRectCallout">
            <a:avLst>
              <a:gd name="adj1" fmla="val -60420"/>
              <a:gd name="adj2" fmla="val 1154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nhãn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sẵn</a:t>
            </a:r>
            <a:endParaRPr lang="en-US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901C010E-8984-A659-873A-E1DD8A5B3CA3}"/>
              </a:ext>
            </a:extLst>
          </p:cNvPr>
          <p:cNvSpPr/>
          <p:nvPr/>
        </p:nvSpPr>
        <p:spPr>
          <a:xfrm>
            <a:off x="7776971" y="3874313"/>
            <a:ext cx="3282786" cy="758283"/>
          </a:xfrm>
          <a:prstGeom prst="wedgeRectCallout">
            <a:avLst>
              <a:gd name="adj1" fmla="val -60420"/>
              <a:gd name="adj2" fmla="val 1154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1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D185240-2888-48D4-8FC1-114834A55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KẾT LUẬN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C399B7-EADB-42B1-B911-F212917FA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KẾT QUẢ ĐẠT ĐƯỢC VÀ HƯỚNG PHÁT TRIỂN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34577-C7C4-43E9-95A3-84C6D319E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246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6E6204-037A-4DE5-AF9D-DE7F7BA10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KẾT QUẢ ĐẠT ĐƯỢC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98EA86-7B7B-40F1-900A-A25ED59F0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“tanh”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nhất</a:t>
            </a:r>
            <a:endParaRPr lang="en-US" dirty="0"/>
          </a:p>
          <a:p>
            <a:r>
              <a:rPr lang="en-US" dirty="0"/>
              <a:t>Chatbot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ngành</a:t>
            </a:r>
            <a:r>
              <a:rPr lang="en-US" dirty="0"/>
              <a:t> CNTT</a:t>
            </a:r>
          </a:p>
          <a:p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: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,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,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bổng</a:t>
            </a:r>
            <a:r>
              <a:rPr lang="en-US" dirty="0"/>
              <a:t> </a:t>
            </a:r>
            <a:r>
              <a:rPr lang="en-US" dirty="0" err="1"/>
              <a:t>khuyến</a:t>
            </a:r>
            <a:r>
              <a:rPr lang="en-US" dirty="0"/>
              <a:t> </a:t>
            </a:r>
            <a:r>
              <a:rPr lang="en-US" dirty="0" err="1"/>
              <a:t>khích</a:t>
            </a:r>
            <a:r>
              <a:rPr lang="en-US" dirty="0"/>
              <a:t>,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tiếng</a:t>
            </a:r>
            <a:r>
              <a:rPr lang="en-US" dirty="0"/>
              <a:t> </a:t>
            </a:r>
            <a:r>
              <a:rPr lang="en-US" dirty="0" err="1"/>
              <a:t>anh</a:t>
            </a:r>
            <a:r>
              <a:rPr lang="en-US" dirty="0"/>
              <a:t>,…</a:t>
            </a:r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90%</a:t>
            </a:r>
          </a:p>
          <a:p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website, </a:t>
            </a:r>
            <a:r>
              <a:rPr lang="en-US" dirty="0" err="1"/>
              <a:t>thân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,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vi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50C8E-E13C-48E3-9686-92D3EF4B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117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6E6204-037A-4DE5-AF9D-DE7F7BA10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HƯỚNG PHÁT TRIỂN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98EA86-7B7B-40F1-900A-A25ED59F0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  <a:p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trao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.</a:t>
            </a:r>
          </a:p>
          <a:p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giọng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API </a:t>
            </a:r>
            <a:r>
              <a:rPr lang="en-US" dirty="0" err="1"/>
              <a:t>của</a:t>
            </a:r>
            <a:r>
              <a:rPr lang="en-US" dirty="0"/>
              <a:t> google</a:t>
            </a:r>
          </a:p>
          <a:p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,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,..</a:t>
            </a:r>
          </a:p>
          <a:p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ngành</a:t>
            </a:r>
            <a:r>
              <a:rPr lang="en-US" dirty="0"/>
              <a:t> </a:t>
            </a:r>
            <a:r>
              <a:rPr lang="en-US" dirty="0" err="1"/>
              <a:t>nghề</a:t>
            </a:r>
            <a:r>
              <a:rPr lang="en-US" dirty="0"/>
              <a:t>,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đại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chatbot Rasa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50C8E-E13C-48E3-9686-92D3EF4B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236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534C8-9009-9BD1-3054-9E8975235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9648D-2D55-7C8A-76D0-F72A9B4F1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307EA-91B3-69A0-716B-9DCB302AB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90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ĐẶT VẤN ĐỀ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1975D-B872-4644-B36C-9B0D9AABB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/>
              <a:t>Chatbot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endParaRPr lang="en-US" dirty="0"/>
          </a:p>
          <a:p>
            <a:pPr marL="457200" indent="-457200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, </a:t>
            </a:r>
            <a:r>
              <a:rPr lang="en-US" dirty="0" err="1"/>
              <a:t>trang</a:t>
            </a:r>
            <a:r>
              <a:rPr lang="en-US" dirty="0"/>
              <a:t> web </a:t>
            </a:r>
            <a:r>
              <a:rPr lang="en-US" dirty="0" err="1"/>
              <a:t>đòi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“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minh</a:t>
            </a:r>
            <a:r>
              <a:rPr lang="en-US" dirty="0"/>
              <a:t>” </a:t>
            </a:r>
            <a:r>
              <a:rPr lang="en-US" dirty="0" err="1"/>
              <a:t>hơn</a:t>
            </a:r>
            <a:endParaRPr lang="en-US" dirty="0"/>
          </a:p>
          <a:p>
            <a:pPr marL="457200" indent="-457200"/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tuyển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tăng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=&gt;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“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ảo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tuyển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”.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27F7C-1EB9-44E9-9DE1-6DAA14F0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976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8A9F14-FF58-4781-AC8A-B7C572FE4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Cám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thầy</a:t>
            </a:r>
            <a:r>
              <a:rPr lang="en-US" dirty="0"/>
              <a:t> </a:t>
            </a:r>
            <a:r>
              <a:rPr lang="en-US" dirty="0" err="1"/>
              <a:t>cô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lắng</a:t>
            </a:r>
            <a:r>
              <a:rPr lang="en-US" dirty="0"/>
              <a:t> </a:t>
            </a:r>
            <a:r>
              <a:rPr lang="en-US" dirty="0" err="1"/>
              <a:t>nghe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0A3951-F414-4E41-9F54-24B55665FB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Contact: https://github.com/zNogard1005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68EC-EA15-49EC-84C5-8DADBBFD2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8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LỊCH SỬ GIẢI QUYẾT VẤN ĐỀ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5EC496A-8F81-481D-A762-6460E91FF6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278205"/>
              </p:ext>
            </p:extLst>
          </p:nvPr>
        </p:nvGraphicFramePr>
        <p:xfrm>
          <a:off x="1096963" y="188929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041AB-A84A-45B8-9BD4-9B4F6EAF1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1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PHƯƠNG PHÁP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27C9BA-28F7-4950-B736-256A29608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chatbot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3442C48-F2CE-4383-9EB3-42C34421D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7F8EF-68BA-4A12-9EF4-34ECA05C8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73795F-2C67-73F1-86DC-F0712A12B5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Thu </a:t>
            </a:r>
            <a:r>
              <a:rPr lang="en-US" dirty="0" err="1"/>
              <a:t>thập</a:t>
            </a:r>
            <a:r>
              <a:rPr lang="en-US" dirty="0"/>
              <a:t>,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chép</a:t>
            </a:r>
            <a:r>
              <a:rPr lang="en-US" dirty="0"/>
              <a:t>, 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66B258-1672-FE2A-D668-D2BB6F9978E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,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luồng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client-server.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41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EB7240-B5F8-43B3-8998-4DE89923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2. THIẾT KẾ VÀ CÀI ĐẶT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876C79-BB9A-4878-B590-D66D6F7B85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EBEE9-4BCD-4C4E-9D46-4B8964F31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455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C39F-EBB7-4B87-B5EA-55EF3A6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THIẾT KẾ HỆ THỐNG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04975-B391-4E12-9E17-34C63F546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8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23B7B6ED-FFB5-220D-59BC-16821F430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887" y="1838053"/>
            <a:ext cx="6343982" cy="447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4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8D06F-0648-C216-B18D-A87E9E97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 THẬP DỮ LIỆU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DEDE1-349E-D2E5-7DA6-0C814CC5B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478767" cy="4023360"/>
          </a:xfrm>
        </p:spPr>
        <p:txBody>
          <a:bodyPr/>
          <a:lstStyle/>
          <a:p>
            <a:r>
              <a:rPr lang="en-US" dirty="0"/>
              <a:t>Thu </a:t>
            </a:r>
            <a:r>
              <a:rPr lang="en-US" dirty="0" err="1"/>
              <a:t>thập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 1043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– 101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.</a:t>
            </a:r>
          </a:p>
          <a:p>
            <a:r>
              <a:rPr lang="en-US" dirty="0"/>
              <a:t>Trang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tuyển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,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.</a:t>
            </a:r>
          </a:p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file JSON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063A0-2021-0E35-A2E0-502584EC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91509-0262-47C5-93A0-D13C441541C3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AC45F9-9E37-BE0F-66A9-AED0C56A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6653" y="2520164"/>
            <a:ext cx="5579633" cy="308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657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1173</TotalTime>
  <Words>1407</Words>
  <Application>Microsoft Office PowerPoint</Application>
  <PresentationFormat>Widescreen</PresentationFormat>
  <Paragraphs>217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Retrospect</vt:lpstr>
      <vt:lpstr>LUẬN VĂN TỐT NGHIỆP  XÂY DỰNG TRỢ LÝ ẢO TƯ VẤN TUYỂN SINH</vt:lpstr>
      <vt:lpstr>BỐ CỤC BÀI THUYẾT TRÌNH</vt:lpstr>
      <vt:lpstr>1. GIỚI THIỆU</vt:lpstr>
      <vt:lpstr>ĐẶT VẤN ĐỀ</vt:lpstr>
      <vt:lpstr>LỊCH SỬ GIẢI QUYẾT VẤN ĐỀ</vt:lpstr>
      <vt:lpstr>PHƯƠNG PHÁP</vt:lpstr>
      <vt:lpstr>2. THIẾT KẾ VÀ CÀI ĐẶT</vt:lpstr>
      <vt:lpstr>THIẾT KẾ HỆ THỐNG</vt:lpstr>
      <vt:lpstr>THU THẬP DỮ LIỆU</vt:lpstr>
      <vt:lpstr>XỬ LÝ DỮ LIỆU</vt:lpstr>
      <vt:lpstr>Xây dựng dữ liệu huấn luyện</vt:lpstr>
      <vt:lpstr>Xây dựng dữ liệu huấn luyện</vt:lpstr>
      <vt:lpstr>Xây dựng dữ liệu huấn luyện</vt:lpstr>
      <vt:lpstr>Xây dựng dữ liệu huấn luyện</vt:lpstr>
      <vt:lpstr>Xây dựng dữ liệu huấn luyện</vt:lpstr>
      <vt:lpstr>Mạng Nơ-ron nhân tạo (CNN)</vt:lpstr>
      <vt:lpstr>Stochastic Gradient Descent</vt:lpstr>
      <vt:lpstr>Hàm kích hoạt</vt:lpstr>
      <vt:lpstr>Xây dựng mô hình Chatbot</vt:lpstr>
      <vt:lpstr>Optimizer</vt:lpstr>
      <vt:lpstr>Mô hình huấn luyện SGD</vt:lpstr>
      <vt:lpstr>Hệ Mô Hình đánh giá</vt:lpstr>
      <vt:lpstr>SVM</vt:lpstr>
      <vt:lpstr>Knn (k láng giềng)</vt:lpstr>
      <vt:lpstr>GAUSSIAN NAÏVE BAYES</vt:lpstr>
      <vt:lpstr>Dựa đoán câu trả lời</vt:lpstr>
      <vt:lpstr>Dựa đoán câu trả lời</vt:lpstr>
      <vt:lpstr>Đưa ra câu trả lời</vt:lpstr>
      <vt:lpstr>Thêm dữ liệu mới</vt:lpstr>
      <vt:lpstr>Xây dựng hệ thống website</vt:lpstr>
      <vt:lpstr>ĐÁNH GIÁ</vt:lpstr>
      <vt:lpstr>So sánh độ chính xác</vt:lpstr>
      <vt:lpstr>GIAO DIỆN HỆ THỐNG WEBSITE</vt:lpstr>
      <vt:lpstr>GIAO DIỆN LỊCH SỬ TRÒ CHUYỆN</vt:lpstr>
      <vt:lpstr>THÊM CÂU HỎI</vt:lpstr>
      <vt:lpstr>4. KẾT LUẬN</vt:lpstr>
      <vt:lpstr>KẾT QUẢ ĐẠT ĐƯỢC</vt:lpstr>
      <vt:lpstr>HƯỚNG PHÁT TRIỂN</vt:lpstr>
      <vt:lpstr>Demo</vt:lpstr>
      <vt:lpstr>Cám ơn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deep Learning for Product Recognition in Shelf Images</dc:title>
  <dc:creator>Hải Nguyễn</dc:creator>
  <cp:lastModifiedBy>Vo Ngoc Long</cp:lastModifiedBy>
  <cp:revision>22</cp:revision>
  <dcterms:created xsi:type="dcterms:W3CDTF">2022-07-17T08:26:20Z</dcterms:created>
  <dcterms:modified xsi:type="dcterms:W3CDTF">2022-12-06T09:42:08Z</dcterms:modified>
</cp:coreProperties>
</file>

<file path=docProps/thumbnail.jpeg>
</file>